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5" r:id="rId6"/>
  </p:sldMasterIdLst>
  <p:notesMasterIdLst>
    <p:notesMasterId r:id="rId7"/>
  </p:notesMasterIdLst>
  <p:sldIdLst>
    <p:sldId id="256" r:id="rId8"/>
    <p:sldId id="257" r:id="rId9"/>
    <p:sldId id="258" r:id="rId10"/>
    <p:sldId id="259" r:id="rId11"/>
    <p:sldId id="260" r:id="rId12"/>
  </p:sldIdLst>
  <p:sldSz cy="6877050" cx="972185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6">
          <p15:clr>
            <a:srgbClr val="A4A3A4"/>
          </p15:clr>
        </p15:guide>
        <p15:guide id="2" pos="3062">
          <p15:clr>
            <a:srgbClr val="A4A3A4"/>
          </p15:clr>
        </p15:guide>
      </p15:sldGuideLst>
    </p:ext>
    <p:ext uri="http://customooxmlschemas.google.com/">
      <go:slidesCustomData xmlns:go="http://customooxmlschemas.google.com/" r:id="rId13" roundtripDataSignature="AMtx7mhYvbLrvxjXszx94WCbKpuIvUO4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0A9CEE9-BBCB-4A11-9CBD-141FBF4BC9E6}">
  <a:tblStyle styleId="{F0A9CEE9-BBCB-4A11-9CBD-141FBF4BC9E6}"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F6FC"/>
          </a:solidFill>
        </a:fill>
      </a:tcStyle>
    </a:wholeTbl>
    <a:band1H>
      <a:tcTxStyle b="off" i="off"/>
      <a:tcStyle>
        <a:fill>
          <a:solidFill>
            <a:srgbClr val="D1ECF9"/>
          </a:solidFill>
        </a:fill>
      </a:tcStyle>
    </a:band1H>
    <a:band2H>
      <a:tcTxStyle b="off" i="off"/>
    </a:band2H>
    <a:band1V>
      <a:tcTxStyle b="off" i="off"/>
      <a:tcStyle>
        <a:fill>
          <a:solidFill>
            <a:srgbClr val="D1ECF9"/>
          </a:solidFill>
        </a:fill>
      </a:tcStyle>
    </a:band1V>
    <a:band2V>
      <a:tcTxStyle b="off" i="off"/>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6" orient="horz"/>
        <p:guide pos="306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customschemas.google.com/relationships/presentationmetadata" Target="metadata"/><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10" type="dt"/>
          </p:nvPr>
        </p:nvSpPr>
        <p:spPr>
          <a:xfrm>
            <a:off x="3850444" y="2"/>
            <a:ext cx="2945659" cy="496332"/>
          </a:xfrm>
          <a:prstGeom prst="rect">
            <a:avLst/>
          </a:prstGeom>
          <a:noFill/>
          <a:ln>
            <a:noFill/>
          </a:ln>
        </p:spPr>
        <p:txBody>
          <a:bodyPr anchorCtr="0" anchor="t" bIns="45625" lIns="91275" spcFirstLastPara="1" rIns="91275" wrap="square" tIns="456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5" name="Google Shape;5;n"/>
          <p:cNvSpPr txBox="1"/>
          <p:nvPr>
            <p:ph idx="12" type="sldNum"/>
          </p:nvPr>
        </p:nvSpPr>
        <p:spPr>
          <a:xfrm>
            <a:off x="3850444" y="9428587"/>
            <a:ext cx="2945659" cy="496332"/>
          </a:xfrm>
          <a:prstGeom prst="rect">
            <a:avLst/>
          </a:prstGeom>
          <a:noFill/>
          <a:ln>
            <a:noFill/>
          </a:ln>
        </p:spPr>
        <p:txBody>
          <a:bodyPr anchorCtr="0" anchor="b" bIns="45625" lIns="91275" spcFirstLastPara="1" rIns="91275" wrap="square" tIns="4562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6" name="Google Shape;6;n"/>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p2: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3: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
        <p:nvSpPr>
          <p:cNvPr id="255" name="Google Shape;255;p3: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4: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p4: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5: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5:notes"/>
          <p:cNvSpPr txBox="1"/>
          <p:nvPr>
            <p:ph idx="1" type="body"/>
          </p:nvPr>
        </p:nvSpPr>
        <p:spPr>
          <a:xfrm>
            <a:off x="679768" y="4715154"/>
            <a:ext cx="5438140" cy="4466987"/>
          </a:xfrm>
          <a:prstGeom prst="rect">
            <a:avLst/>
          </a:prstGeom>
          <a:noFill/>
          <a:ln>
            <a:noFill/>
          </a:ln>
        </p:spPr>
        <p:txBody>
          <a:bodyPr anchorCtr="0" anchor="t" bIns="45625" lIns="91275" spcFirstLastPara="1" rIns="91275" wrap="square" tIns="456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24" name="Shape 24"/>
        <p:cNvGrpSpPr/>
        <p:nvPr/>
      </p:nvGrpSpPr>
      <p:grpSpPr>
        <a:xfrm>
          <a:off x="0" y="0"/>
          <a:ext cx="0" cy="0"/>
          <a:chOff x="0" y="0"/>
          <a:chExt cx="0" cy="0"/>
        </a:xfrm>
      </p:grpSpPr>
      <p:sp>
        <p:nvSpPr>
          <p:cNvPr id="25" name="Google Shape;25;p13"/>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3"/>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キャプション">
  <p:cSld name="タイトルとキャプション">
    <p:spTree>
      <p:nvGrpSpPr>
        <p:cNvPr id="95" name="Shape 95"/>
        <p:cNvGrpSpPr/>
        <p:nvPr/>
      </p:nvGrpSpPr>
      <p:grpSpPr>
        <a:xfrm>
          <a:off x="0" y="0"/>
          <a:ext cx="0" cy="0"/>
          <a:chOff x="0" y="0"/>
          <a:chExt cx="0" cy="0"/>
        </a:xfrm>
      </p:grpSpPr>
      <p:sp>
        <p:nvSpPr>
          <p:cNvPr id="96" name="Google Shape;96;p22"/>
          <p:cNvSpPr txBox="1"/>
          <p:nvPr>
            <p:ph type="title"/>
          </p:nvPr>
        </p:nvSpPr>
        <p:spPr>
          <a:xfrm>
            <a:off x="648123" y="611294"/>
            <a:ext cx="6748854" cy="3413054"/>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2"/>
          <p:cNvSpPr txBox="1"/>
          <p:nvPr>
            <p:ph idx="1" type="body"/>
          </p:nvPr>
        </p:nvSpPr>
        <p:spPr>
          <a:xfrm>
            <a:off x="648123" y="4482818"/>
            <a:ext cx="6748854" cy="1575326"/>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98" name="Google Shape;98;p22"/>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2"/>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2"/>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 (キャプション付き)">
  <p:cSld name="引用 (キャプション付き)">
    <p:spTree>
      <p:nvGrpSpPr>
        <p:cNvPr id="101" name="Shape 101"/>
        <p:cNvGrpSpPr/>
        <p:nvPr/>
      </p:nvGrpSpPr>
      <p:grpSpPr>
        <a:xfrm>
          <a:off x="0" y="0"/>
          <a:ext cx="0" cy="0"/>
          <a:chOff x="0" y="0"/>
          <a:chExt cx="0" cy="0"/>
        </a:xfrm>
      </p:grpSpPr>
      <p:sp>
        <p:nvSpPr>
          <p:cNvPr id="102" name="Google Shape;102;p23"/>
          <p:cNvSpPr txBox="1"/>
          <p:nvPr>
            <p:ph type="title"/>
          </p:nvPr>
        </p:nvSpPr>
        <p:spPr>
          <a:xfrm>
            <a:off x="823854" y="611293"/>
            <a:ext cx="64559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3"/>
          <p:cNvSpPr txBox="1"/>
          <p:nvPr>
            <p:ph idx="1" type="body"/>
          </p:nvPr>
        </p:nvSpPr>
        <p:spPr>
          <a:xfrm>
            <a:off x="1170656" y="3642290"/>
            <a:ext cx="5762306" cy="382058"/>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3"/>
              </a:spcBef>
              <a:spcAft>
                <a:spcPts val="0"/>
              </a:spcAft>
              <a:buSzPts val="1283"/>
              <a:buFont typeface="Trebuchet MS"/>
              <a:buNone/>
              <a:defRPr sz="1604">
                <a:solidFill>
                  <a:srgbClr val="7F7F7F"/>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04" name="Google Shape;104;p23"/>
          <p:cNvSpPr txBox="1"/>
          <p:nvPr>
            <p:ph idx="2" type="body"/>
          </p:nvPr>
        </p:nvSpPr>
        <p:spPr>
          <a:xfrm>
            <a:off x="648122" y="4482818"/>
            <a:ext cx="6748855" cy="1575326"/>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05" name="Google Shape;105;p23"/>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3"/>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3"/>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
        <p:nvSpPr>
          <p:cNvPr id="108" name="Google Shape;108;p23"/>
          <p:cNvSpPr txBox="1"/>
          <p:nvPr/>
        </p:nvSpPr>
        <p:spPr>
          <a:xfrm>
            <a:off x="513216" y="792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9" name="Google Shape;109;p23"/>
          <p:cNvSpPr txBox="1"/>
          <p:nvPr/>
        </p:nvSpPr>
        <p:spPr>
          <a:xfrm>
            <a:off x="7174117" y="2894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札">
  <p:cSld name="名札">
    <p:spTree>
      <p:nvGrpSpPr>
        <p:cNvPr id="110" name="Shape 110"/>
        <p:cNvGrpSpPr/>
        <p:nvPr/>
      </p:nvGrpSpPr>
      <p:grpSpPr>
        <a:xfrm>
          <a:off x="0" y="0"/>
          <a:ext cx="0" cy="0"/>
          <a:chOff x="0" y="0"/>
          <a:chExt cx="0" cy="0"/>
        </a:xfrm>
      </p:grpSpPr>
      <p:sp>
        <p:nvSpPr>
          <p:cNvPr id="111" name="Google Shape;111;p24"/>
          <p:cNvSpPr txBox="1"/>
          <p:nvPr>
            <p:ph type="title"/>
          </p:nvPr>
        </p:nvSpPr>
        <p:spPr>
          <a:xfrm>
            <a:off x="648122" y="1937354"/>
            <a:ext cx="6748855" cy="260267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4"/>
          <p:cNvSpPr txBox="1"/>
          <p:nvPr>
            <p:ph idx="1"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3F3F3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13" name="Google Shape;113;p24"/>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24"/>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24"/>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付きの名札">
  <p:cSld name="引用付きの名札">
    <p:spTree>
      <p:nvGrpSpPr>
        <p:cNvPr id="116" name="Shape 116"/>
        <p:cNvGrpSpPr/>
        <p:nvPr/>
      </p:nvGrpSpPr>
      <p:grpSpPr>
        <a:xfrm>
          <a:off x="0" y="0"/>
          <a:ext cx="0" cy="0"/>
          <a:chOff x="0" y="0"/>
          <a:chExt cx="0" cy="0"/>
        </a:xfrm>
      </p:grpSpPr>
      <p:sp>
        <p:nvSpPr>
          <p:cNvPr id="117" name="Google Shape;117;p25"/>
          <p:cNvSpPr txBox="1"/>
          <p:nvPr>
            <p:ph type="title"/>
          </p:nvPr>
        </p:nvSpPr>
        <p:spPr>
          <a:xfrm>
            <a:off x="823854" y="611293"/>
            <a:ext cx="64559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5"/>
          <p:cNvSpPr txBox="1"/>
          <p:nvPr>
            <p:ph idx="1" type="body"/>
          </p:nvPr>
        </p:nvSpPr>
        <p:spPr>
          <a:xfrm>
            <a:off x="648120" y="4024348"/>
            <a:ext cx="6748856" cy="51567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Font typeface="Trebuchet MS"/>
              <a:buNone/>
              <a:defRPr sz="2407">
                <a:solidFill>
                  <a:srgbClr val="3F3F3F"/>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19" name="Google Shape;119;p25"/>
          <p:cNvSpPr txBox="1"/>
          <p:nvPr>
            <p:ph idx="2"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20" name="Google Shape;120;p25"/>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5"/>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5"/>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
        <p:nvSpPr>
          <p:cNvPr id="123" name="Google Shape;123;p25"/>
          <p:cNvSpPr txBox="1"/>
          <p:nvPr/>
        </p:nvSpPr>
        <p:spPr>
          <a:xfrm>
            <a:off x="513216" y="792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4" name="Google Shape;124;p25"/>
          <p:cNvSpPr txBox="1"/>
          <p:nvPr/>
        </p:nvSpPr>
        <p:spPr>
          <a:xfrm>
            <a:off x="7174117" y="2894574"/>
            <a:ext cx="486219" cy="586400"/>
          </a:xfrm>
          <a:prstGeom prst="rect">
            <a:avLst/>
          </a:prstGeom>
          <a:noFill/>
          <a:ln>
            <a:noFill/>
          </a:ln>
        </p:spPr>
        <p:txBody>
          <a:bodyPr anchorCtr="0" anchor="ctr" bIns="45825" lIns="91675" spcFirstLastPara="1" rIns="91675" wrap="square" tIns="45825">
            <a:noAutofit/>
          </a:bodyPr>
          <a:lstStyle/>
          <a:p>
            <a:pPr indent="0" lvl="0" marL="0" marR="0" rtl="0" algn="l">
              <a:lnSpc>
                <a:spcPct val="100000"/>
              </a:lnSpc>
              <a:spcBef>
                <a:spcPts val="0"/>
              </a:spcBef>
              <a:spcAft>
                <a:spcPts val="0"/>
              </a:spcAft>
              <a:buClr>
                <a:srgbClr val="000000"/>
              </a:buClr>
              <a:buSzPts val="8022"/>
              <a:buFont typeface="Arial"/>
              <a:buNone/>
            </a:pPr>
            <a:r>
              <a:rPr b="0" i="0" lang="ja-JP" sz="8022"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真または偽">
  <p:cSld name="真または偽">
    <p:spTree>
      <p:nvGrpSpPr>
        <p:cNvPr id="125" name="Shape 125"/>
        <p:cNvGrpSpPr/>
        <p:nvPr/>
      </p:nvGrpSpPr>
      <p:grpSpPr>
        <a:xfrm>
          <a:off x="0" y="0"/>
          <a:ext cx="0" cy="0"/>
          <a:chOff x="0" y="0"/>
          <a:chExt cx="0" cy="0"/>
        </a:xfrm>
      </p:grpSpPr>
      <p:sp>
        <p:nvSpPr>
          <p:cNvPr id="126" name="Google Shape;126;p26"/>
          <p:cNvSpPr txBox="1"/>
          <p:nvPr>
            <p:ph type="title"/>
          </p:nvPr>
        </p:nvSpPr>
        <p:spPr>
          <a:xfrm>
            <a:off x="654767" y="611293"/>
            <a:ext cx="6742210" cy="3030996"/>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12"/>
              <a:buFont typeface="Trebuchet MS"/>
              <a:buNone/>
              <a:defRPr b="0" sz="4412"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26"/>
          <p:cNvSpPr txBox="1"/>
          <p:nvPr>
            <p:ph idx="1" type="body"/>
          </p:nvPr>
        </p:nvSpPr>
        <p:spPr>
          <a:xfrm>
            <a:off x="648120" y="4024348"/>
            <a:ext cx="6748856" cy="51567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Font typeface="Trebuchet MS"/>
              <a:buNone/>
              <a:defRPr sz="2407">
                <a:solidFill>
                  <a:schemeClr val="accent1"/>
                </a:solidFill>
              </a:defRPr>
            </a:lvl1pPr>
            <a:lvl2pPr indent="-228600" lvl="1" marL="914400" algn="l">
              <a:lnSpc>
                <a:spcPct val="100000"/>
              </a:lnSpc>
              <a:spcBef>
                <a:spcPts val="1003"/>
              </a:spcBef>
              <a:spcAft>
                <a:spcPts val="0"/>
              </a:spcAft>
              <a:buSzPts val="1283"/>
              <a:buFont typeface="Trebuchet MS"/>
              <a:buNone/>
              <a:defRPr/>
            </a:lvl2pPr>
            <a:lvl3pPr indent="-228600" lvl="2" marL="1371600" algn="l">
              <a:lnSpc>
                <a:spcPct val="100000"/>
              </a:lnSpc>
              <a:spcBef>
                <a:spcPts val="1003"/>
              </a:spcBef>
              <a:spcAft>
                <a:spcPts val="0"/>
              </a:spcAft>
              <a:buSzPts val="1123"/>
              <a:buFont typeface="Trebuchet MS"/>
              <a:buNone/>
              <a:defRPr/>
            </a:lvl3pPr>
            <a:lvl4pPr indent="-228600" lvl="3" marL="1828800" algn="l">
              <a:lnSpc>
                <a:spcPct val="100000"/>
              </a:lnSpc>
              <a:spcBef>
                <a:spcPts val="1003"/>
              </a:spcBef>
              <a:spcAft>
                <a:spcPts val="0"/>
              </a:spcAft>
              <a:buSzPts val="962"/>
              <a:buFont typeface="Trebuchet MS"/>
              <a:buNone/>
              <a:defRPr/>
            </a:lvl4pPr>
            <a:lvl5pPr indent="-228600" lvl="4" marL="2286000" algn="l">
              <a:lnSpc>
                <a:spcPct val="100000"/>
              </a:lnSpc>
              <a:spcBef>
                <a:spcPts val="1003"/>
              </a:spcBef>
              <a:spcAft>
                <a:spcPts val="0"/>
              </a:spcAft>
              <a:buSzPts val="962"/>
              <a:buFont typeface="Trebuchet MS"/>
              <a:buNone/>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28" name="Google Shape;128;p26"/>
          <p:cNvSpPr txBox="1"/>
          <p:nvPr>
            <p:ph idx="2" type="body"/>
          </p:nvPr>
        </p:nvSpPr>
        <p:spPr>
          <a:xfrm>
            <a:off x="648122" y="4540024"/>
            <a:ext cx="6748855" cy="151811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444"/>
              <a:buNone/>
              <a:defRPr sz="1804">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129" name="Google Shape;129;p26"/>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6"/>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6"/>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132" name="Shape 132"/>
        <p:cNvGrpSpPr/>
        <p:nvPr/>
      </p:nvGrpSpPr>
      <p:grpSpPr>
        <a:xfrm>
          <a:off x="0" y="0"/>
          <a:ext cx="0" cy="0"/>
          <a:chOff x="0" y="0"/>
          <a:chExt cx="0" cy="0"/>
        </a:xfrm>
      </p:grpSpPr>
      <p:sp>
        <p:nvSpPr>
          <p:cNvPr id="133" name="Google Shape;133;p27"/>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7"/>
          <p:cNvSpPr txBox="1"/>
          <p:nvPr>
            <p:ph idx="1" type="body"/>
          </p:nvPr>
        </p:nvSpPr>
        <p:spPr>
          <a:xfrm rot="5400000">
            <a:off x="2076773" y="737942"/>
            <a:ext cx="3891553" cy="6748854"/>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35" name="Google Shape;135;p27"/>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7"/>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7"/>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138" name="Shape 138"/>
        <p:cNvGrpSpPr/>
        <p:nvPr/>
      </p:nvGrpSpPr>
      <p:grpSpPr>
        <a:xfrm>
          <a:off x="0" y="0"/>
          <a:ext cx="0" cy="0"/>
          <a:chOff x="0" y="0"/>
          <a:chExt cx="0" cy="0"/>
        </a:xfrm>
      </p:grpSpPr>
      <p:sp>
        <p:nvSpPr>
          <p:cNvPr id="139" name="Google Shape;139;p28"/>
          <p:cNvSpPr txBox="1"/>
          <p:nvPr>
            <p:ph type="title"/>
          </p:nvPr>
        </p:nvSpPr>
        <p:spPr>
          <a:xfrm rot="5400000">
            <a:off x="4242359" y="2723980"/>
            <a:ext cx="5266038" cy="1040667"/>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8"/>
          <p:cNvSpPr txBox="1"/>
          <p:nvPr>
            <p:ph idx="1" type="body"/>
          </p:nvPr>
        </p:nvSpPr>
        <p:spPr>
          <a:xfrm rot="5400000">
            <a:off x="776765" y="482651"/>
            <a:ext cx="5266038" cy="552332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141" name="Google Shape;141;p28"/>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8"/>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8"/>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0" name="Shape 150"/>
        <p:cNvGrpSpPr/>
        <p:nvPr/>
      </p:nvGrpSpPr>
      <p:grpSpPr>
        <a:xfrm>
          <a:off x="0" y="0"/>
          <a:ext cx="0" cy="0"/>
          <a:chOff x="0" y="0"/>
          <a:chExt cx="0" cy="0"/>
        </a:xfrm>
      </p:grpSpPr>
      <p:sp>
        <p:nvSpPr>
          <p:cNvPr id="151" name="Google Shape;151;p30"/>
          <p:cNvSpPr txBox="1"/>
          <p:nvPr>
            <p:ph type="ctrTitle"/>
          </p:nvPr>
        </p:nvSpPr>
        <p:spPr>
          <a:xfrm>
            <a:off x="1215231" y="1127654"/>
            <a:ext cx="7291388" cy="239423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784"/>
              <a:buFont typeface="Calibri"/>
              <a:buNone/>
              <a:defRPr sz="4784"/>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30"/>
          <p:cNvSpPr txBox="1"/>
          <p:nvPr>
            <p:ph idx="1" type="subTitle"/>
          </p:nvPr>
        </p:nvSpPr>
        <p:spPr>
          <a:xfrm>
            <a:off x="1215231" y="3612044"/>
            <a:ext cx="7291388" cy="16603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97"/>
              </a:spcBef>
              <a:spcAft>
                <a:spcPts val="0"/>
              </a:spcAft>
              <a:buClr>
                <a:srgbClr val="3F3F3F"/>
              </a:buClr>
              <a:buSzPts val="1914"/>
              <a:buNone/>
              <a:defRPr sz="1914">
                <a:solidFill>
                  <a:srgbClr val="3F3F3F"/>
                </a:solidFill>
              </a:defRPr>
            </a:lvl1pPr>
            <a:lvl2pPr lvl="1" algn="ctr">
              <a:lnSpc>
                <a:spcPct val="90000"/>
              </a:lnSpc>
              <a:spcBef>
                <a:spcPts val="399"/>
              </a:spcBef>
              <a:spcAft>
                <a:spcPts val="0"/>
              </a:spcAft>
              <a:buClr>
                <a:schemeClr val="dk1"/>
              </a:buClr>
              <a:buSzPts val="2233"/>
              <a:buNone/>
              <a:defRPr sz="2233"/>
            </a:lvl2pPr>
            <a:lvl3pPr lvl="2" algn="ctr">
              <a:lnSpc>
                <a:spcPct val="90000"/>
              </a:lnSpc>
              <a:spcBef>
                <a:spcPts val="399"/>
              </a:spcBef>
              <a:spcAft>
                <a:spcPts val="0"/>
              </a:spcAft>
              <a:buClr>
                <a:schemeClr val="dk1"/>
              </a:buClr>
              <a:buSzPts val="1914"/>
              <a:buNone/>
              <a:defRPr sz="1914"/>
            </a:lvl3pPr>
            <a:lvl4pPr lvl="3" algn="ctr">
              <a:lnSpc>
                <a:spcPct val="90000"/>
              </a:lnSpc>
              <a:spcBef>
                <a:spcPts val="399"/>
              </a:spcBef>
              <a:spcAft>
                <a:spcPts val="0"/>
              </a:spcAft>
              <a:buClr>
                <a:schemeClr val="dk1"/>
              </a:buClr>
              <a:buSzPts val="1595"/>
              <a:buNone/>
              <a:defRPr sz="1595"/>
            </a:lvl4pPr>
            <a:lvl5pPr lvl="4" algn="ctr">
              <a:lnSpc>
                <a:spcPct val="90000"/>
              </a:lnSpc>
              <a:spcBef>
                <a:spcPts val="399"/>
              </a:spcBef>
              <a:spcAft>
                <a:spcPts val="0"/>
              </a:spcAft>
              <a:buClr>
                <a:schemeClr val="dk1"/>
              </a:buClr>
              <a:buSzPts val="1595"/>
              <a:buNone/>
              <a:defRPr sz="1595"/>
            </a:lvl5pPr>
            <a:lvl6pPr lvl="5" algn="ctr">
              <a:lnSpc>
                <a:spcPct val="100000"/>
              </a:lnSpc>
              <a:spcBef>
                <a:spcPts val="319"/>
              </a:spcBef>
              <a:spcAft>
                <a:spcPts val="0"/>
              </a:spcAft>
              <a:buClr>
                <a:schemeClr val="dk1"/>
              </a:buClr>
              <a:buSzPts val="1595"/>
              <a:buNone/>
              <a:defRPr sz="1595"/>
            </a:lvl6pPr>
            <a:lvl7pPr lvl="6" algn="ctr">
              <a:lnSpc>
                <a:spcPct val="100000"/>
              </a:lnSpc>
              <a:spcBef>
                <a:spcPts val="319"/>
              </a:spcBef>
              <a:spcAft>
                <a:spcPts val="0"/>
              </a:spcAft>
              <a:buClr>
                <a:schemeClr val="dk1"/>
              </a:buClr>
              <a:buSzPts val="1595"/>
              <a:buNone/>
              <a:defRPr sz="1595"/>
            </a:lvl7pPr>
            <a:lvl8pPr lvl="7" algn="ctr">
              <a:lnSpc>
                <a:spcPct val="100000"/>
              </a:lnSpc>
              <a:spcBef>
                <a:spcPts val="319"/>
              </a:spcBef>
              <a:spcAft>
                <a:spcPts val="0"/>
              </a:spcAft>
              <a:buClr>
                <a:schemeClr val="dk1"/>
              </a:buClr>
              <a:buSzPts val="1595"/>
              <a:buNone/>
              <a:defRPr sz="1595"/>
            </a:lvl8pPr>
            <a:lvl9pPr lvl="8" algn="ctr">
              <a:lnSpc>
                <a:spcPct val="100000"/>
              </a:lnSpc>
              <a:spcBef>
                <a:spcPts val="319"/>
              </a:spcBef>
              <a:spcAft>
                <a:spcPts val="0"/>
              </a:spcAft>
              <a:buClr>
                <a:schemeClr val="dk1"/>
              </a:buClr>
              <a:buSzPts val="1595"/>
              <a:buNone/>
              <a:defRPr sz="1595"/>
            </a:lvl9pPr>
          </a:lstStyle>
          <a:p/>
        </p:txBody>
      </p:sp>
      <p:sp>
        <p:nvSpPr>
          <p:cNvPr id="153" name="Google Shape;153;p30"/>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30"/>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30"/>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cxnSp>
        <p:nvCxnSpPr>
          <p:cNvPr id="156" name="Google Shape;156;p30"/>
          <p:cNvCxnSpPr/>
          <p:nvPr/>
        </p:nvCxnSpPr>
        <p:spPr>
          <a:xfrm>
            <a:off x="0" y="3366517"/>
            <a:ext cx="9743778" cy="0"/>
          </a:xfrm>
          <a:prstGeom prst="straightConnector1">
            <a:avLst/>
          </a:prstGeom>
          <a:noFill/>
          <a:ln cap="flat" cmpd="sng" w="63500">
            <a:solidFill>
              <a:schemeClr val="dk2"/>
            </a:solidFill>
            <a:prstDash val="solid"/>
            <a:round/>
            <a:headEnd len="sm" w="sm" type="none"/>
            <a:tailEnd len="sm" w="sm" type="none"/>
          </a:ln>
        </p:spPr>
      </p:cxnSp>
      <p:pic>
        <p:nvPicPr>
          <p:cNvPr descr="名称未1.JPG" id="157" name="Google Shape;157;p30"/>
          <p:cNvPicPr preferRelativeResize="0"/>
          <p:nvPr/>
        </p:nvPicPr>
        <p:blipFill rotWithShape="1">
          <a:blip r:embed="rId2">
            <a:alphaModFix/>
          </a:blip>
          <a:srcRect b="0" l="0" r="0" t="0"/>
          <a:stretch/>
        </p:blipFill>
        <p:spPr>
          <a:xfrm>
            <a:off x="7429776" y="16554"/>
            <a:ext cx="2314002" cy="380467"/>
          </a:xfrm>
          <a:prstGeom prst="rect">
            <a:avLst/>
          </a:prstGeom>
          <a:noFill/>
          <a:ln>
            <a:noFill/>
          </a:ln>
        </p:spPr>
      </p:pic>
      <p:sp>
        <p:nvSpPr>
          <p:cNvPr id="158" name="Google Shape;158;p30"/>
          <p:cNvSpPr txBox="1"/>
          <p:nvPr/>
        </p:nvSpPr>
        <p:spPr>
          <a:xfrm>
            <a:off x="-34286" y="12112"/>
            <a:ext cx="14462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C55A11"/>
                </a:solidFill>
                <a:latin typeface="Calibri"/>
                <a:ea typeface="Calibri"/>
                <a:cs typeface="Calibri"/>
                <a:sym typeface="Calibri"/>
              </a:rPr>
              <a:t>【CONFIDENTIAL】</a:t>
            </a:r>
            <a:endParaRPr b="0" i="0" sz="1400" u="none" cap="none" strike="noStrike">
              <a:solidFill>
                <a:srgbClr val="C55A11"/>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159" name="Shape 159"/>
        <p:cNvGrpSpPr/>
        <p:nvPr/>
      </p:nvGrpSpPr>
      <p:grpSpPr>
        <a:xfrm>
          <a:off x="0" y="0"/>
          <a:ext cx="0" cy="0"/>
          <a:chOff x="0" y="0"/>
          <a:chExt cx="0" cy="0"/>
        </a:xfrm>
      </p:grpSpPr>
      <p:sp>
        <p:nvSpPr>
          <p:cNvPr id="160" name="Google Shape;160;p31"/>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31"/>
          <p:cNvSpPr txBox="1"/>
          <p:nvPr>
            <p:ph idx="1" type="body"/>
          </p:nvPr>
        </p:nvSpPr>
        <p:spPr>
          <a:xfrm>
            <a:off x="673901" y="1833881"/>
            <a:ext cx="838509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62" name="Google Shape;162;p31"/>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31"/>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31"/>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65" name="Google Shape;165;p31"/>
          <p:cNvSpPr txBox="1"/>
          <p:nvPr/>
        </p:nvSpPr>
        <p:spPr>
          <a:xfrm>
            <a:off x="114297" y="6510911"/>
            <a:ext cx="2640227" cy="366139"/>
          </a:xfrm>
          <a:prstGeom prst="rect">
            <a:avLst/>
          </a:prstGeom>
          <a:noFill/>
          <a:ln>
            <a:noFill/>
          </a:ln>
        </p:spPr>
        <p:txBody>
          <a:bodyPr anchorCtr="0" anchor="ctr" bIns="47425" lIns="94850" spcFirstLastPara="1" rIns="94850" wrap="square" tIns="47425">
            <a:noAutofit/>
          </a:bodyPr>
          <a:lstStyle/>
          <a:p>
            <a:pPr indent="0" lvl="0" marL="0" marR="0" rtl="0" algn="l">
              <a:lnSpc>
                <a:spcPct val="100000"/>
              </a:lnSpc>
              <a:spcBef>
                <a:spcPts val="0"/>
              </a:spcBef>
              <a:spcAft>
                <a:spcPts val="0"/>
              </a:spcAft>
              <a:buClr>
                <a:srgbClr val="000000"/>
              </a:buClr>
              <a:buSzPts val="1050"/>
              <a:buFont typeface="Arial"/>
              <a:buNone/>
            </a:pPr>
            <a:r>
              <a:rPr b="0" i="0" lang="ja-JP" sz="1050" u="none" cap="none" strike="noStrike">
                <a:solidFill>
                  <a:srgbClr val="888888"/>
                </a:solidFill>
                <a:latin typeface="Calibri"/>
                <a:ea typeface="Calibri"/>
                <a:cs typeface="Calibri"/>
                <a:sym typeface="Calibri"/>
              </a:rPr>
              <a:t>Value HR Co., Ltd. All rights reserved. </a:t>
            </a:r>
            <a:endParaRPr b="0" i="0" sz="1050" u="none" cap="none" strike="noStrike">
              <a:solidFill>
                <a:srgbClr val="888888"/>
              </a:solidFill>
              <a:latin typeface="Calibri"/>
              <a:ea typeface="Calibri"/>
              <a:cs typeface="Calibri"/>
              <a:sym typeface="Calibri"/>
            </a:endParaRPr>
          </a:p>
        </p:txBody>
      </p:sp>
      <p:sp>
        <p:nvSpPr>
          <p:cNvPr id="166" name="Google Shape;166;p31"/>
          <p:cNvSpPr txBox="1"/>
          <p:nvPr/>
        </p:nvSpPr>
        <p:spPr>
          <a:xfrm>
            <a:off x="3482872" y="6510911"/>
            <a:ext cx="3078586" cy="366139"/>
          </a:xfrm>
          <a:prstGeom prst="rect">
            <a:avLst/>
          </a:prstGeom>
          <a:noFill/>
          <a:ln>
            <a:noFill/>
          </a:ln>
        </p:spPr>
        <p:txBody>
          <a:bodyPr anchorCtr="0" anchor="ctr" bIns="47425" lIns="94850" spcFirstLastPara="1" rIns="94850" wrap="square" tIns="47425">
            <a:noAutofit/>
          </a:bodyPr>
          <a:lstStyle/>
          <a:p>
            <a:pPr indent="0" lvl="0" marL="0" marR="0" rtl="0" algn="ctr">
              <a:lnSpc>
                <a:spcPct val="100000"/>
              </a:lnSpc>
              <a:spcBef>
                <a:spcPts val="0"/>
              </a:spcBef>
              <a:spcAft>
                <a:spcPts val="0"/>
              </a:spcAft>
              <a:buClr>
                <a:srgbClr val="000000"/>
              </a:buClr>
              <a:buSzPts val="1000"/>
              <a:buFont typeface="Arial"/>
              <a:buNone/>
            </a:pPr>
            <a:r>
              <a:rPr b="0" i="0" lang="ja-JP" sz="1000" u="none" cap="none" strike="noStrike">
                <a:solidFill>
                  <a:srgbClr val="888888"/>
                </a:solidFill>
                <a:latin typeface="Calibri"/>
                <a:ea typeface="Calibri"/>
                <a:cs typeface="Calibri"/>
                <a:sym typeface="Calibri"/>
              </a:rPr>
              <a:t>C-3 201808</a:t>
            </a:r>
            <a:endParaRPr b="0" i="0" sz="1400" u="none" cap="none" strike="noStrike">
              <a:solidFill>
                <a:srgbClr val="000000"/>
              </a:solidFill>
              <a:latin typeface="Arial"/>
              <a:ea typeface="Arial"/>
              <a:cs typeface="Arial"/>
              <a:sym typeface="Arial"/>
            </a:endParaRPr>
          </a:p>
        </p:txBody>
      </p:sp>
      <p:sp>
        <p:nvSpPr>
          <p:cNvPr id="167" name="Google Shape;167;p31"/>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rgbClr val="888888"/>
                </a:solidFill>
                <a:latin typeface="Calibri"/>
                <a:ea typeface="Calibri"/>
                <a:cs typeface="Calibri"/>
                <a:sym typeface="Calibri"/>
              </a:rPr>
              <a:t>‹#›</a:t>
            </a:fld>
            <a:endParaRPr b="0" i="0" sz="1100" u="none" cap="none" strike="noStrike">
              <a:solidFill>
                <a:srgbClr val="888888"/>
              </a:solidFill>
              <a:latin typeface="Calibri"/>
              <a:ea typeface="Calibri"/>
              <a:cs typeface="Calibri"/>
              <a:sym typeface="Calibri"/>
            </a:endParaRPr>
          </a:p>
        </p:txBody>
      </p:sp>
      <p:cxnSp>
        <p:nvCxnSpPr>
          <p:cNvPr id="168" name="Google Shape;168;p31"/>
          <p:cNvCxnSpPr/>
          <p:nvPr/>
        </p:nvCxnSpPr>
        <p:spPr>
          <a:xfrm>
            <a:off x="114298" y="911244"/>
            <a:ext cx="9464931" cy="0"/>
          </a:xfrm>
          <a:prstGeom prst="straightConnector1">
            <a:avLst/>
          </a:prstGeom>
          <a:noFill/>
          <a:ln cap="flat" cmpd="sng" w="38100">
            <a:solidFill>
              <a:schemeClr val="dk2"/>
            </a:solidFill>
            <a:prstDash val="solid"/>
            <a:round/>
            <a:headEnd len="sm" w="sm" type="none"/>
            <a:tailEnd len="sm" w="sm" type="none"/>
          </a:ln>
        </p:spPr>
      </p:cxnSp>
      <p:pic>
        <p:nvPicPr>
          <p:cNvPr descr="名称未1.JPG" id="169" name="Google Shape;169;p31"/>
          <p:cNvPicPr preferRelativeResize="0"/>
          <p:nvPr/>
        </p:nvPicPr>
        <p:blipFill rotWithShape="1">
          <a:blip r:embed="rId2">
            <a:alphaModFix/>
          </a:blip>
          <a:srcRect b="0" l="0" r="0" t="0"/>
          <a:stretch/>
        </p:blipFill>
        <p:spPr>
          <a:xfrm>
            <a:off x="7407848" y="7036"/>
            <a:ext cx="2314002" cy="380467"/>
          </a:xfrm>
          <a:prstGeom prst="rect">
            <a:avLst/>
          </a:prstGeom>
          <a:noFill/>
          <a:ln>
            <a:noFill/>
          </a:ln>
        </p:spPr>
      </p:pic>
      <p:sp>
        <p:nvSpPr>
          <p:cNvPr id="170" name="Google Shape;170;p31"/>
          <p:cNvSpPr txBox="1"/>
          <p:nvPr/>
        </p:nvSpPr>
        <p:spPr>
          <a:xfrm>
            <a:off x="-34286" y="12112"/>
            <a:ext cx="14462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C55A11"/>
                </a:solidFill>
                <a:latin typeface="Calibri"/>
                <a:ea typeface="Calibri"/>
                <a:cs typeface="Calibri"/>
                <a:sym typeface="Calibri"/>
              </a:rPr>
              <a:t>【CONFIDENTIAL】</a:t>
            </a:r>
            <a:endParaRPr b="0" i="0" sz="1400" u="none" cap="none" strike="noStrike">
              <a:solidFill>
                <a:srgbClr val="C55A1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171" name="Shape 171"/>
        <p:cNvGrpSpPr/>
        <p:nvPr/>
      </p:nvGrpSpPr>
      <p:grpSpPr>
        <a:xfrm>
          <a:off x="0" y="0"/>
          <a:ext cx="0" cy="0"/>
          <a:chOff x="0" y="0"/>
          <a:chExt cx="0" cy="0"/>
        </a:xfrm>
      </p:grpSpPr>
      <p:sp>
        <p:nvSpPr>
          <p:cNvPr id="172" name="Google Shape;172;p32"/>
          <p:cNvSpPr txBox="1"/>
          <p:nvPr>
            <p:ph type="title"/>
          </p:nvPr>
        </p:nvSpPr>
        <p:spPr>
          <a:xfrm>
            <a:off x="663314" y="1717180"/>
            <a:ext cx="8385096" cy="285912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784"/>
              <a:buFont typeface="Calibri"/>
              <a:buNone/>
              <a:defRPr b="0" sz="4784"/>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3" name="Google Shape;173;p32"/>
          <p:cNvSpPr txBox="1"/>
          <p:nvPr>
            <p:ph idx="1" type="body"/>
          </p:nvPr>
        </p:nvSpPr>
        <p:spPr>
          <a:xfrm>
            <a:off x="663314" y="4565280"/>
            <a:ext cx="8385096" cy="150435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rgbClr val="3F3F3F"/>
              </a:buClr>
              <a:buSzPts val="1914"/>
              <a:buNone/>
              <a:defRPr sz="1914">
                <a:solidFill>
                  <a:srgbClr val="3F3F3F"/>
                </a:solidFill>
              </a:defRPr>
            </a:lvl1pPr>
            <a:lvl2pPr indent="-228600" lvl="1" marL="914400" algn="l">
              <a:lnSpc>
                <a:spcPct val="90000"/>
              </a:lnSpc>
              <a:spcBef>
                <a:spcPts val="399"/>
              </a:spcBef>
              <a:spcAft>
                <a:spcPts val="0"/>
              </a:spcAft>
              <a:buClr>
                <a:srgbClr val="888888"/>
              </a:buClr>
              <a:buSzPts val="1435"/>
              <a:buNone/>
              <a:defRPr sz="1435">
                <a:solidFill>
                  <a:srgbClr val="888888"/>
                </a:solidFill>
              </a:defRPr>
            </a:lvl2pPr>
            <a:lvl3pPr indent="-228600" lvl="2" marL="1371600" algn="l">
              <a:lnSpc>
                <a:spcPct val="90000"/>
              </a:lnSpc>
              <a:spcBef>
                <a:spcPts val="399"/>
              </a:spcBef>
              <a:spcAft>
                <a:spcPts val="0"/>
              </a:spcAft>
              <a:buClr>
                <a:srgbClr val="888888"/>
              </a:buClr>
              <a:buSzPts val="1276"/>
              <a:buNone/>
              <a:defRPr sz="1276">
                <a:solidFill>
                  <a:srgbClr val="888888"/>
                </a:solidFill>
              </a:defRPr>
            </a:lvl3pPr>
            <a:lvl4pPr indent="-228600" lvl="3" marL="1828800" algn="l">
              <a:lnSpc>
                <a:spcPct val="90000"/>
              </a:lnSpc>
              <a:spcBef>
                <a:spcPts val="399"/>
              </a:spcBef>
              <a:spcAft>
                <a:spcPts val="0"/>
              </a:spcAft>
              <a:buClr>
                <a:srgbClr val="888888"/>
              </a:buClr>
              <a:buSzPts val="1116"/>
              <a:buNone/>
              <a:defRPr sz="1116">
                <a:solidFill>
                  <a:srgbClr val="888888"/>
                </a:solidFill>
              </a:defRPr>
            </a:lvl4pPr>
            <a:lvl5pPr indent="-228600" lvl="4" marL="2286000" algn="l">
              <a:lnSpc>
                <a:spcPct val="90000"/>
              </a:lnSpc>
              <a:spcBef>
                <a:spcPts val="399"/>
              </a:spcBef>
              <a:spcAft>
                <a:spcPts val="0"/>
              </a:spcAft>
              <a:buClr>
                <a:srgbClr val="888888"/>
              </a:buClr>
              <a:buSzPts val="1116"/>
              <a:buNone/>
              <a:defRPr sz="1116">
                <a:solidFill>
                  <a:srgbClr val="888888"/>
                </a:solidFill>
              </a:defRPr>
            </a:lvl5pPr>
            <a:lvl6pPr indent="-228600" lvl="5" marL="2743200" algn="l">
              <a:lnSpc>
                <a:spcPct val="100000"/>
              </a:lnSpc>
              <a:spcBef>
                <a:spcPts val="223"/>
              </a:spcBef>
              <a:spcAft>
                <a:spcPts val="0"/>
              </a:spcAft>
              <a:buClr>
                <a:srgbClr val="888888"/>
              </a:buClr>
              <a:buSzPts val="1116"/>
              <a:buNone/>
              <a:defRPr sz="1116">
                <a:solidFill>
                  <a:srgbClr val="888888"/>
                </a:solidFill>
              </a:defRPr>
            </a:lvl6pPr>
            <a:lvl7pPr indent="-228600" lvl="6" marL="3200400" algn="l">
              <a:lnSpc>
                <a:spcPct val="100000"/>
              </a:lnSpc>
              <a:spcBef>
                <a:spcPts val="223"/>
              </a:spcBef>
              <a:spcAft>
                <a:spcPts val="0"/>
              </a:spcAft>
              <a:buClr>
                <a:srgbClr val="888888"/>
              </a:buClr>
              <a:buSzPts val="1116"/>
              <a:buNone/>
              <a:defRPr sz="1116">
                <a:solidFill>
                  <a:srgbClr val="888888"/>
                </a:solidFill>
              </a:defRPr>
            </a:lvl7pPr>
            <a:lvl8pPr indent="-228600" lvl="7" marL="3657600" algn="l">
              <a:lnSpc>
                <a:spcPct val="100000"/>
              </a:lnSpc>
              <a:spcBef>
                <a:spcPts val="223"/>
              </a:spcBef>
              <a:spcAft>
                <a:spcPts val="0"/>
              </a:spcAft>
              <a:buClr>
                <a:srgbClr val="888888"/>
              </a:buClr>
              <a:buSzPts val="1116"/>
              <a:buNone/>
              <a:defRPr sz="1116">
                <a:solidFill>
                  <a:srgbClr val="888888"/>
                </a:solidFill>
              </a:defRPr>
            </a:lvl8pPr>
            <a:lvl9pPr indent="-228600" lvl="8" marL="4114800" algn="l">
              <a:lnSpc>
                <a:spcPct val="100000"/>
              </a:lnSpc>
              <a:spcBef>
                <a:spcPts val="223"/>
              </a:spcBef>
              <a:spcAft>
                <a:spcPts val="0"/>
              </a:spcAft>
              <a:buClr>
                <a:srgbClr val="888888"/>
              </a:buClr>
              <a:buSzPts val="1116"/>
              <a:buNone/>
              <a:defRPr sz="1116">
                <a:solidFill>
                  <a:srgbClr val="888888"/>
                </a:solidFill>
              </a:defRPr>
            </a:lvl9pPr>
          </a:lstStyle>
          <a:p/>
        </p:txBody>
      </p:sp>
      <p:sp>
        <p:nvSpPr>
          <p:cNvPr id="174" name="Google Shape;174;p32"/>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5" name="Google Shape;175;p32"/>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32"/>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28" name="Shape 28"/>
        <p:cNvGrpSpPr/>
        <p:nvPr/>
      </p:nvGrpSpPr>
      <p:grpSpPr>
        <a:xfrm>
          <a:off x="0" y="0"/>
          <a:ext cx="0" cy="0"/>
          <a:chOff x="0" y="0"/>
          <a:chExt cx="0" cy="0"/>
        </a:xfrm>
      </p:grpSpPr>
      <p:grpSp>
        <p:nvGrpSpPr>
          <p:cNvPr id="29" name="Google Shape;29;p14"/>
          <p:cNvGrpSpPr/>
          <p:nvPr/>
        </p:nvGrpSpPr>
        <p:grpSpPr>
          <a:xfrm>
            <a:off x="-9001" y="-8491"/>
            <a:ext cx="9750892" cy="6894032"/>
            <a:chOff x="-8466" y="-8468"/>
            <a:chExt cx="9171316" cy="6874935"/>
          </a:xfrm>
        </p:grpSpPr>
        <p:cxnSp>
          <p:nvCxnSpPr>
            <p:cNvPr id="30" name="Google Shape;30;p14"/>
            <p:cNvCxnSpPr/>
            <p:nvPr/>
          </p:nvCxnSpPr>
          <p:spPr>
            <a:xfrm flipH="1" rot="10800000">
              <a:off x="5130830" y="4175605"/>
              <a:ext cx="4022475" cy="2682396"/>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31" name="Google Shape;31;p14"/>
            <p:cNvCxnSpPr/>
            <p:nvPr/>
          </p:nvCxnSpPr>
          <p:spPr>
            <a:xfrm>
              <a:off x="7042707"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32" name="Google Shape;32;p14"/>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29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4"/>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4"/>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14"/>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411"/>
              </a:srgbClr>
            </a:solidFill>
            <a:ln>
              <a:noFill/>
            </a:ln>
          </p:spPr>
        </p:sp>
        <p:sp>
          <p:nvSpPr>
            <p:cNvPr id="36" name="Google Shape;36;p14"/>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4"/>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4"/>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313"/>
              </a:schemeClr>
            </a:solidFill>
            <a:ln>
              <a:noFill/>
            </a:ln>
          </p:spPr>
        </p:sp>
      </p:grpSp>
      <p:sp>
        <p:nvSpPr>
          <p:cNvPr id="40" name="Google Shape;40;p14"/>
          <p:cNvSpPr txBox="1"/>
          <p:nvPr>
            <p:ph type="ctrTitle"/>
          </p:nvPr>
        </p:nvSpPr>
        <p:spPr>
          <a:xfrm>
            <a:off x="1202043" y="2411213"/>
            <a:ext cx="6194935" cy="165087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15"/>
              <a:buFont typeface="Trebuchet MS"/>
              <a:buNone/>
              <a:defRPr sz="5415">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4"/>
          <p:cNvSpPr txBox="1"/>
          <p:nvPr>
            <p:ph idx="1" type="subTitle"/>
          </p:nvPr>
        </p:nvSpPr>
        <p:spPr>
          <a:xfrm>
            <a:off x="1202043" y="4062087"/>
            <a:ext cx="6194935" cy="1099946"/>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3"/>
              </a:spcBef>
              <a:spcAft>
                <a:spcPts val="0"/>
              </a:spcAft>
              <a:buSzPts val="1444"/>
              <a:buNone/>
              <a:defRPr>
                <a:solidFill>
                  <a:srgbClr val="7F7F7F"/>
                </a:solidFill>
              </a:defRPr>
            </a:lvl1pPr>
            <a:lvl2pPr lvl="1" algn="ctr">
              <a:lnSpc>
                <a:spcPct val="100000"/>
              </a:lnSpc>
              <a:spcBef>
                <a:spcPts val="1003"/>
              </a:spcBef>
              <a:spcAft>
                <a:spcPts val="0"/>
              </a:spcAft>
              <a:buSzPts val="1283"/>
              <a:buNone/>
              <a:defRPr>
                <a:solidFill>
                  <a:srgbClr val="888888"/>
                </a:solidFill>
              </a:defRPr>
            </a:lvl2pPr>
            <a:lvl3pPr lvl="2" algn="ctr">
              <a:lnSpc>
                <a:spcPct val="100000"/>
              </a:lnSpc>
              <a:spcBef>
                <a:spcPts val="1003"/>
              </a:spcBef>
              <a:spcAft>
                <a:spcPts val="0"/>
              </a:spcAft>
              <a:buSzPts val="1123"/>
              <a:buNone/>
              <a:defRPr>
                <a:solidFill>
                  <a:srgbClr val="888888"/>
                </a:solidFill>
              </a:defRPr>
            </a:lvl3pPr>
            <a:lvl4pPr lvl="3" algn="ctr">
              <a:lnSpc>
                <a:spcPct val="100000"/>
              </a:lnSpc>
              <a:spcBef>
                <a:spcPts val="1003"/>
              </a:spcBef>
              <a:spcAft>
                <a:spcPts val="0"/>
              </a:spcAft>
              <a:buSzPts val="962"/>
              <a:buNone/>
              <a:defRPr>
                <a:solidFill>
                  <a:srgbClr val="888888"/>
                </a:solidFill>
              </a:defRPr>
            </a:lvl4pPr>
            <a:lvl5pPr lvl="4" algn="ctr">
              <a:lnSpc>
                <a:spcPct val="100000"/>
              </a:lnSpc>
              <a:spcBef>
                <a:spcPts val="1003"/>
              </a:spcBef>
              <a:spcAft>
                <a:spcPts val="0"/>
              </a:spcAft>
              <a:buSzPts val="962"/>
              <a:buNone/>
              <a:defRPr>
                <a:solidFill>
                  <a:srgbClr val="888888"/>
                </a:solidFill>
              </a:defRPr>
            </a:lvl5pPr>
            <a:lvl6pPr lvl="5" algn="ctr">
              <a:lnSpc>
                <a:spcPct val="100000"/>
              </a:lnSpc>
              <a:spcBef>
                <a:spcPts val="1003"/>
              </a:spcBef>
              <a:spcAft>
                <a:spcPts val="0"/>
              </a:spcAft>
              <a:buSzPts val="962"/>
              <a:buNone/>
              <a:defRPr>
                <a:solidFill>
                  <a:srgbClr val="888888"/>
                </a:solidFill>
              </a:defRPr>
            </a:lvl6pPr>
            <a:lvl7pPr lvl="6" algn="ctr">
              <a:lnSpc>
                <a:spcPct val="100000"/>
              </a:lnSpc>
              <a:spcBef>
                <a:spcPts val="1003"/>
              </a:spcBef>
              <a:spcAft>
                <a:spcPts val="0"/>
              </a:spcAft>
              <a:buSzPts val="962"/>
              <a:buNone/>
              <a:defRPr>
                <a:solidFill>
                  <a:srgbClr val="888888"/>
                </a:solidFill>
              </a:defRPr>
            </a:lvl7pPr>
            <a:lvl8pPr lvl="7" algn="ctr">
              <a:lnSpc>
                <a:spcPct val="100000"/>
              </a:lnSpc>
              <a:spcBef>
                <a:spcPts val="1003"/>
              </a:spcBef>
              <a:spcAft>
                <a:spcPts val="0"/>
              </a:spcAft>
              <a:buSzPts val="962"/>
              <a:buNone/>
              <a:defRPr>
                <a:solidFill>
                  <a:srgbClr val="888888"/>
                </a:solidFill>
              </a:defRPr>
            </a:lvl8pPr>
            <a:lvl9pPr lvl="8" algn="ctr">
              <a:lnSpc>
                <a:spcPct val="100000"/>
              </a:lnSpc>
              <a:spcBef>
                <a:spcPts val="1003"/>
              </a:spcBef>
              <a:spcAft>
                <a:spcPts val="0"/>
              </a:spcAft>
              <a:buSzPts val="962"/>
              <a:buNone/>
              <a:defRPr>
                <a:solidFill>
                  <a:srgbClr val="888888"/>
                </a:solidFill>
              </a:defRPr>
            </a:lvl9pPr>
          </a:lstStyle>
          <a:p/>
        </p:txBody>
      </p:sp>
      <p:sp>
        <p:nvSpPr>
          <p:cNvPr id="42" name="Google Shape;42;p14"/>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4"/>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cxnSp>
        <p:nvCxnSpPr>
          <p:cNvPr id="45" name="Google Shape;45;p14"/>
          <p:cNvCxnSpPr/>
          <p:nvPr/>
        </p:nvCxnSpPr>
        <p:spPr>
          <a:xfrm>
            <a:off x="0" y="3366517"/>
            <a:ext cx="9743778" cy="0"/>
          </a:xfrm>
          <a:prstGeom prst="straightConnector1">
            <a:avLst/>
          </a:prstGeom>
          <a:noFill/>
          <a:ln cap="flat" cmpd="sng" w="63500">
            <a:solidFill>
              <a:schemeClr val="dk2"/>
            </a:solidFill>
            <a:prstDash val="solid"/>
            <a:round/>
            <a:headEnd len="sm" w="sm" type="none"/>
            <a:tailEnd len="sm" w="sm" type="none"/>
          </a:ln>
        </p:spPr>
      </p:cxnSp>
      <p:sp>
        <p:nvSpPr>
          <p:cNvPr id="46" name="Google Shape;46;p14"/>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chemeClr val="lt1"/>
                </a:solidFill>
                <a:latin typeface="Trebuchet MS"/>
                <a:ea typeface="Trebuchet MS"/>
                <a:cs typeface="Trebuchet MS"/>
                <a:sym typeface="Trebuchet MS"/>
              </a:rPr>
              <a:t>‹#›</a:t>
            </a:fld>
            <a:endParaRPr b="0" i="0" sz="1100" u="none" cap="none" strike="noStrike">
              <a:solidFill>
                <a:schemeClr val="lt1"/>
              </a:solidFill>
              <a:latin typeface="Trebuchet MS"/>
              <a:ea typeface="Trebuchet MS"/>
              <a:cs typeface="Trebuchet MS"/>
              <a:sym typeface="Trebuchet M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177" name="Shape 177"/>
        <p:cNvGrpSpPr/>
        <p:nvPr/>
      </p:nvGrpSpPr>
      <p:grpSpPr>
        <a:xfrm>
          <a:off x="0" y="0"/>
          <a:ext cx="0" cy="0"/>
          <a:chOff x="0" y="0"/>
          <a:chExt cx="0" cy="0"/>
        </a:xfrm>
      </p:grpSpPr>
      <p:sp>
        <p:nvSpPr>
          <p:cNvPr id="178" name="Google Shape;178;p33"/>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33"/>
          <p:cNvSpPr txBox="1"/>
          <p:nvPr>
            <p:ph idx="1" type="body"/>
          </p:nvPr>
        </p:nvSpPr>
        <p:spPr>
          <a:xfrm>
            <a:off x="673901" y="1833881"/>
            <a:ext cx="413178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0" name="Google Shape;180;p33"/>
          <p:cNvSpPr txBox="1"/>
          <p:nvPr>
            <p:ph idx="2" type="body"/>
          </p:nvPr>
        </p:nvSpPr>
        <p:spPr>
          <a:xfrm>
            <a:off x="4921687" y="1833881"/>
            <a:ext cx="4131786" cy="4363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1" name="Google Shape;181;p33"/>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33"/>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3" name="Google Shape;183;p33"/>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p:cSld name="比較">
    <p:spTree>
      <p:nvGrpSpPr>
        <p:cNvPr id="184" name="Shape 184"/>
        <p:cNvGrpSpPr/>
        <p:nvPr/>
      </p:nvGrpSpPr>
      <p:grpSpPr>
        <a:xfrm>
          <a:off x="0" y="0"/>
          <a:ext cx="0" cy="0"/>
          <a:chOff x="0" y="0"/>
          <a:chExt cx="0" cy="0"/>
        </a:xfrm>
      </p:grpSpPr>
      <p:sp>
        <p:nvSpPr>
          <p:cNvPr id="185" name="Google Shape;185;p34"/>
          <p:cNvSpPr txBox="1"/>
          <p:nvPr>
            <p:ph idx="1" type="body"/>
          </p:nvPr>
        </p:nvSpPr>
        <p:spPr>
          <a:xfrm>
            <a:off x="673901" y="1686522"/>
            <a:ext cx="4111532" cy="82799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1914"/>
              <a:buNone/>
              <a:defRPr b="1" sz="1914"/>
            </a:lvl1pPr>
            <a:lvl2pPr indent="-228600" lvl="1" marL="914400" algn="l">
              <a:lnSpc>
                <a:spcPct val="90000"/>
              </a:lnSpc>
              <a:spcBef>
                <a:spcPts val="399"/>
              </a:spcBef>
              <a:spcAft>
                <a:spcPts val="0"/>
              </a:spcAft>
              <a:buClr>
                <a:schemeClr val="dk1"/>
              </a:buClr>
              <a:buSzPts val="1595"/>
              <a:buNone/>
              <a:defRPr b="1" sz="1595"/>
            </a:lvl2pPr>
            <a:lvl3pPr indent="-228600" lvl="2" marL="1371600" algn="l">
              <a:lnSpc>
                <a:spcPct val="90000"/>
              </a:lnSpc>
              <a:spcBef>
                <a:spcPts val="399"/>
              </a:spcBef>
              <a:spcAft>
                <a:spcPts val="0"/>
              </a:spcAft>
              <a:buClr>
                <a:schemeClr val="dk1"/>
              </a:buClr>
              <a:buSzPts val="1435"/>
              <a:buNone/>
              <a:defRPr b="1" sz="1435"/>
            </a:lvl3pPr>
            <a:lvl4pPr indent="-228600" lvl="3" marL="1828800" algn="l">
              <a:lnSpc>
                <a:spcPct val="90000"/>
              </a:lnSpc>
              <a:spcBef>
                <a:spcPts val="399"/>
              </a:spcBef>
              <a:spcAft>
                <a:spcPts val="0"/>
              </a:spcAft>
              <a:buClr>
                <a:schemeClr val="dk1"/>
              </a:buClr>
              <a:buSzPts val="1276"/>
              <a:buNone/>
              <a:defRPr b="1" sz="1276"/>
            </a:lvl4pPr>
            <a:lvl5pPr indent="-228600" lvl="4" marL="2286000" algn="l">
              <a:lnSpc>
                <a:spcPct val="90000"/>
              </a:lnSpc>
              <a:spcBef>
                <a:spcPts val="399"/>
              </a:spcBef>
              <a:spcAft>
                <a:spcPts val="0"/>
              </a:spcAft>
              <a:buClr>
                <a:schemeClr val="dk1"/>
              </a:buClr>
              <a:buSzPts val="1276"/>
              <a:buNone/>
              <a:defRPr b="1" sz="1276"/>
            </a:lvl5pPr>
            <a:lvl6pPr indent="-228600" lvl="5" marL="2743200" algn="l">
              <a:lnSpc>
                <a:spcPct val="100000"/>
              </a:lnSpc>
              <a:spcBef>
                <a:spcPts val="255"/>
              </a:spcBef>
              <a:spcAft>
                <a:spcPts val="0"/>
              </a:spcAft>
              <a:buClr>
                <a:schemeClr val="dk1"/>
              </a:buClr>
              <a:buSzPts val="1276"/>
              <a:buNone/>
              <a:defRPr b="1" sz="1276"/>
            </a:lvl6pPr>
            <a:lvl7pPr indent="-228600" lvl="6" marL="3200400" algn="l">
              <a:lnSpc>
                <a:spcPct val="100000"/>
              </a:lnSpc>
              <a:spcBef>
                <a:spcPts val="255"/>
              </a:spcBef>
              <a:spcAft>
                <a:spcPts val="0"/>
              </a:spcAft>
              <a:buClr>
                <a:schemeClr val="dk1"/>
              </a:buClr>
              <a:buSzPts val="1276"/>
              <a:buNone/>
              <a:defRPr b="1" sz="1276"/>
            </a:lvl7pPr>
            <a:lvl8pPr indent="-228600" lvl="7" marL="3657600" algn="l">
              <a:lnSpc>
                <a:spcPct val="100000"/>
              </a:lnSpc>
              <a:spcBef>
                <a:spcPts val="255"/>
              </a:spcBef>
              <a:spcAft>
                <a:spcPts val="0"/>
              </a:spcAft>
              <a:buClr>
                <a:schemeClr val="dk1"/>
              </a:buClr>
              <a:buSzPts val="1276"/>
              <a:buNone/>
              <a:defRPr b="1" sz="1276"/>
            </a:lvl8pPr>
            <a:lvl9pPr indent="-228600" lvl="8" marL="4114800" algn="l">
              <a:lnSpc>
                <a:spcPct val="100000"/>
              </a:lnSpc>
              <a:spcBef>
                <a:spcPts val="255"/>
              </a:spcBef>
              <a:spcAft>
                <a:spcPts val="0"/>
              </a:spcAft>
              <a:buClr>
                <a:schemeClr val="dk1"/>
              </a:buClr>
              <a:buSzPts val="1276"/>
              <a:buNone/>
              <a:defRPr b="1" sz="1276"/>
            </a:lvl9pPr>
          </a:lstStyle>
          <a:p/>
        </p:txBody>
      </p:sp>
      <p:sp>
        <p:nvSpPr>
          <p:cNvPr id="186" name="Google Shape;186;p34"/>
          <p:cNvSpPr txBox="1"/>
          <p:nvPr>
            <p:ph idx="2" type="body"/>
          </p:nvPr>
        </p:nvSpPr>
        <p:spPr>
          <a:xfrm>
            <a:off x="673901" y="2514516"/>
            <a:ext cx="4111532" cy="36907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7" name="Google Shape;187;p34"/>
          <p:cNvSpPr txBox="1"/>
          <p:nvPr>
            <p:ph idx="3" type="body"/>
          </p:nvPr>
        </p:nvSpPr>
        <p:spPr>
          <a:xfrm>
            <a:off x="4921687" y="1686523"/>
            <a:ext cx="4131787" cy="82799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Clr>
                <a:schemeClr val="dk1"/>
              </a:buClr>
              <a:buSzPts val="1914"/>
              <a:buNone/>
              <a:defRPr b="1" sz="1914"/>
            </a:lvl1pPr>
            <a:lvl2pPr indent="-228600" lvl="1" marL="914400" algn="l">
              <a:lnSpc>
                <a:spcPct val="90000"/>
              </a:lnSpc>
              <a:spcBef>
                <a:spcPts val="399"/>
              </a:spcBef>
              <a:spcAft>
                <a:spcPts val="0"/>
              </a:spcAft>
              <a:buClr>
                <a:schemeClr val="dk1"/>
              </a:buClr>
              <a:buSzPts val="1595"/>
              <a:buNone/>
              <a:defRPr b="1" sz="1595"/>
            </a:lvl2pPr>
            <a:lvl3pPr indent="-228600" lvl="2" marL="1371600" algn="l">
              <a:lnSpc>
                <a:spcPct val="90000"/>
              </a:lnSpc>
              <a:spcBef>
                <a:spcPts val="399"/>
              </a:spcBef>
              <a:spcAft>
                <a:spcPts val="0"/>
              </a:spcAft>
              <a:buClr>
                <a:schemeClr val="dk1"/>
              </a:buClr>
              <a:buSzPts val="1435"/>
              <a:buNone/>
              <a:defRPr b="1" sz="1435"/>
            </a:lvl3pPr>
            <a:lvl4pPr indent="-228600" lvl="3" marL="1828800" algn="l">
              <a:lnSpc>
                <a:spcPct val="90000"/>
              </a:lnSpc>
              <a:spcBef>
                <a:spcPts val="399"/>
              </a:spcBef>
              <a:spcAft>
                <a:spcPts val="0"/>
              </a:spcAft>
              <a:buClr>
                <a:schemeClr val="dk1"/>
              </a:buClr>
              <a:buSzPts val="1276"/>
              <a:buNone/>
              <a:defRPr b="1" sz="1276"/>
            </a:lvl4pPr>
            <a:lvl5pPr indent="-228600" lvl="4" marL="2286000" algn="l">
              <a:lnSpc>
                <a:spcPct val="90000"/>
              </a:lnSpc>
              <a:spcBef>
                <a:spcPts val="399"/>
              </a:spcBef>
              <a:spcAft>
                <a:spcPts val="0"/>
              </a:spcAft>
              <a:buClr>
                <a:schemeClr val="dk1"/>
              </a:buClr>
              <a:buSzPts val="1276"/>
              <a:buNone/>
              <a:defRPr b="1" sz="1276"/>
            </a:lvl5pPr>
            <a:lvl6pPr indent="-228600" lvl="5" marL="2743200" algn="l">
              <a:lnSpc>
                <a:spcPct val="100000"/>
              </a:lnSpc>
              <a:spcBef>
                <a:spcPts val="255"/>
              </a:spcBef>
              <a:spcAft>
                <a:spcPts val="0"/>
              </a:spcAft>
              <a:buClr>
                <a:schemeClr val="dk1"/>
              </a:buClr>
              <a:buSzPts val="1276"/>
              <a:buNone/>
              <a:defRPr b="1" sz="1276"/>
            </a:lvl6pPr>
            <a:lvl7pPr indent="-228600" lvl="6" marL="3200400" algn="l">
              <a:lnSpc>
                <a:spcPct val="100000"/>
              </a:lnSpc>
              <a:spcBef>
                <a:spcPts val="255"/>
              </a:spcBef>
              <a:spcAft>
                <a:spcPts val="0"/>
              </a:spcAft>
              <a:buClr>
                <a:schemeClr val="dk1"/>
              </a:buClr>
              <a:buSzPts val="1276"/>
              <a:buNone/>
              <a:defRPr b="1" sz="1276"/>
            </a:lvl7pPr>
            <a:lvl8pPr indent="-228600" lvl="7" marL="3657600" algn="l">
              <a:lnSpc>
                <a:spcPct val="100000"/>
              </a:lnSpc>
              <a:spcBef>
                <a:spcPts val="255"/>
              </a:spcBef>
              <a:spcAft>
                <a:spcPts val="0"/>
              </a:spcAft>
              <a:buClr>
                <a:schemeClr val="dk1"/>
              </a:buClr>
              <a:buSzPts val="1276"/>
              <a:buNone/>
              <a:defRPr b="1" sz="1276"/>
            </a:lvl8pPr>
            <a:lvl9pPr indent="-228600" lvl="8" marL="4114800" algn="l">
              <a:lnSpc>
                <a:spcPct val="100000"/>
              </a:lnSpc>
              <a:spcBef>
                <a:spcPts val="255"/>
              </a:spcBef>
              <a:spcAft>
                <a:spcPts val="0"/>
              </a:spcAft>
              <a:buClr>
                <a:schemeClr val="dk1"/>
              </a:buClr>
              <a:buSzPts val="1276"/>
              <a:buNone/>
              <a:defRPr b="1" sz="1276"/>
            </a:lvl9pPr>
          </a:lstStyle>
          <a:p/>
        </p:txBody>
      </p:sp>
      <p:sp>
        <p:nvSpPr>
          <p:cNvPr id="188" name="Google Shape;188;p34"/>
          <p:cNvSpPr txBox="1"/>
          <p:nvPr>
            <p:ph idx="4" type="body"/>
          </p:nvPr>
        </p:nvSpPr>
        <p:spPr>
          <a:xfrm>
            <a:off x="4921687" y="2514516"/>
            <a:ext cx="4131787" cy="36907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9" name="Google Shape;189;p34"/>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0" name="Google Shape;190;p34"/>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4"/>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92" name="Google Shape;192;p34"/>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p:cSld name="タイトルのみ">
    <p:spTree>
      <p:nvGrpSpPr>
        <p:cNvPr id="193" name="Shape 193"/>
        <p:cNvGrpSpPr/>
        <p:nvPr/>
      </p:nvGrpSpPr>
      <p:grpSpPr>
        <a:xfrm>
          <a:off x="0" y="0"/>
          <a:ext cx="0" cy="0"/>
          <a:chOff x="0" y="0"/>
          <a:chExt cx="0" cy="0"/>
        </a:xfrm>
      </p:grpSpPr>
      <p:sp>
        <p:nvSpPr>
          <p:cNvPr id="194" name="Google Shape;194;p35"/>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35"/>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35"/>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
        <p:nvSpPr>
          <p:cNvPr id="197" name="Google Shape;197;p35"/>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198" name="Shape 198"/>
        <p:cNvGrpSpPr/>
        <p:nvPr/>
      </p:nvGrpSpPr>
      <p:grpSpPr>
        <a:xfrm>
          <a:off x="0" y="0"/>
          <a:ext cx="0" cy="0"/>
          <a:chOff x="0" y="0"/>
          <a:chExt cx="0" cy="0"/>
        </a:xfrm>
      </p:grpSpPr>
      <p:sp>
        <p:nvSpPr>
          <p:cNvPr id="199" name="Google Shape;199;p36"/>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0" name="Google Shape;200;p36"/>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36"/>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202" name="Shape 202"/>
        <p:cNvGrpSpPr/>
        <p:nvPr/>
      </p:nvGrpSpPr>
      <p:grpSpPr>
        <a:xfrm>
          <a:off x="0" y="0"/>
          <a:ext cx="0" cy="0"/>
          <a:chOff x="0" y="0"/>
          <a:chExt cx="0" cy="0"/>
        </a:xfrm>
      </p:grpSpPr>
      <p:sp>
        <p:nvSpPr>
          <p:cNvPr id="203" name="Google Shape;203;p37"/>
          <p:cNvSpPr txBox="1"/>
          <p:nvPr>
            <p:ph type="title"/>
          </p:nvPr>
        </p:nvSpPr>
        <p:spPr>
          <a:xfrm>
            <a:off x="670807" y="458470"/>
            <a:ext cx="3135297" cy="160464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52"/>
              <a:buFont typeface="Calibri"/>
              <a:buNone/>
              <a:defRPr b="0" sz="255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37"/>
          <p:cNvSpPr txBox="1"/>
          <p:nvPr>
            <p:ph idx="1" type="body"/>
          </p:nvPr>
        </p:nvSpPr>
        <p:spPr>
          <a:xfrm>
            <a:off x="4131786" y="993352"/>
            <a:ext cx="4921687" cy="4890347"/>
          </a:xfrm>
          <a:prstGeom prst="rect">
            <a:avLst/>
          </a:prstGeom>
          <a:noFill/>
          <a:ln>
            <a:noFill/>
          </a:ln>
        </p:spPr>
        <p:txBody>
          <a:bodyPr anchorCtr="0" anchor="t" bIns="45700" lIns="91425" spcFirstLastPara="1" rIns="91425" wrap="square" tIns="45700">
            <a:normAutofit/>
          </a:bodyPr>
          <a:lstStyle>
            <a:lvl1pPr indent="-390652" lvl="0" marL="457200" algn="l">
              <a:lnSpc>
                <a:spcPct val="90000"/>
              </a:lnSpc>
              <a:spcBef>
                <a:spcPts val="797"/>
              </a:spcBef>
              <a:spcAft>
                <a:spcPts val="0"/>
              </a:spcAft>
              <a:buClr>
                <a:schemeClr val="dk1"/>
              </a:buClr>
              <a:buSzPts val="2552"/>
              <a:buChar char="●"/>
              <a:defRPr sz="2552"/>
            </a:lvl1pPr>
            <a:lvl2pPr indent="-370395" lvl="1" marL="914400" algn="l">
              <a:lnSpc>
                <a:spcPct val="90000"/>
              </a:lnSpc>
              <a:spcBef>
                <a:spcPts val="399"/>
              </a:spcBef>
              <a:spcAft>
                <a:spcPts val="0"/>
              </a:spcAft>
              <a:buClr>
                <a:schemeClr val="dk1"/>
              </a:buClr>
              <a:buSzPts val="2233"/>
              <a:buChar char="●"/>
              <a:defRPr sz="2233"/>
            </a:lvl2pPr>
            <a:lvl3pPr indent="-350139" lvl="2" marL="1371600" algn="l">
              <a:lnSpc>
                <a:spcPct val="90000"/>
              </a:lnSpc>
              <a:spcBef>
                <a:spcPts val="399"/>
              </a:spcBef>
              <a:spcAft>
                <a:spcPts val="0"/>
              </a:spcAft>
              <a:buClr>
                <a:schemeClr val="dk1"/>
              </a:buClr>
              <a:buSzPts val="1914"/>
              <a:buChar char="●"/>
              <a:defRPr sz="1914"/>
            </a:lvl3pPr>
            <a:lvl4pPr indent="-329882" lvl="3" marL="1828800" algn="l">
              <a:lnSpc>
                <a:spcPct val="90000"/>
              </a:lnSpc>
              <a:spcBef>
                <a:spcPts val="399"/>
              </a:spcBef>
              <a:spcAft>
                <a:spcPts val="0"/>
              </a:spcAft>
              <a:buClr>
                <a:schemeClr val="dk1"/>
              </a:buClr>
              <a:buSzPts val="1595"/>
              <a:buChar char="●"/>
              <a:defRPr sz="1595"/>
            </a:lvl4pPr>
            <a:lvl5pPr indent="-329882" lvl="4" marL="2286000" algn="l">
              <a:lnSpc>
                <a:spcPct val="90000"/>
              </a:lnSpc>
              <a:spcBef>
                <a:spcPts val="399"/>
              </a:spcBef>
              <a:spcAft>
                <a:spcPts val="0"/>
              </a:spcAft>
              <a:buClr>
                <a:schemeClr val="dk1"/>
              </a:buClr>
              <a:buSzPts val="1595"/>
              <a:buChar char="●"/>
              <a:defRPr sz="1595"/>
            </a:lvl5pPr>
            <a:lvl6pPr indent="-329882" lvl="5" marL="2743200" algn="l">
              <a:lnSpc>
                <a:spcPct val="100000"/>
              </a:lnSpc>
              <a:spcBef>
                <a:spcPts val="319"/>
              </a:spcBef>
              <a:spcAft>
                <a:spcPts val="0"/>
              </a:spcAft>
              <a:buClr>
                <a:schemeClr val="dk1"/>
              </a:buClr>
              <a:buSzPts val="1595"/>
              <a:buChar char="●"/>
              <a:defRPr sz="1595"/>
            </a:lvl6pPr>
            <a:lvl7pPr indent="-329882" lvl="6" marL="3200400" algn="l">
              <a:lnSpc>
                <a:spcPct val="100000"/>
              </a:lnSpc>
              <a:spcBef>
                <a:spcPts val="319"/>
              </a:spcBef>
              <a:spcAft>
                <a:spcPts val="0"/>
              </a:spcAft>
              <a:buClr>
                <a:schemeClr val="dk1"/>
              </a:buClr>
              <a:buSzPts val="1595"/>
              <a:buChar char="●"/>
              <a:defRPr sz="1595"/>
            </a:lvl7pPr>
            <a:lvl8pPr indent="-329882" lvl="7" marL="3657600" algn="l">
              <a:lnSpc>
                <a:spcPct val="100000"/>
              </a:lnSpc>
              <a:spcBef>
                <a:spcPts val="319"/>
              </a:spcBef>
              <a:spcAft>
                <a:spcPts val="0"/>
              </a:spcAft>
              <a:buClr>
                <a:schemeClr val="dk1"/>
              </a:buClr>
              <a:buSzPts val="1595"/>
              <a:buChar char="●"/>
              <a:defRPr sz="1595"/>
            </a:lvl8pPr>
            <a:lvl9pPr indent="-329882" lvl="8" marL="4114800" algn="l">
              <a:lnSpc>
                <a:spcPct val="100000"/>
              </a:lnSpc>
              <a:spcBef>
                <a:spcPts val="319"/>
              </a:spcBef>
              <a:spcAft>
                <a:spcPts val="0"/>
              </a:spcAft>
              <a:buClr>
                <a:schemeClr val="dk1"/>
              </a:buClr>
              <a:buSzPts val="1595"/>
              <a:buChar char="●"/>
              <a:defRPr sz="1595"/>
            </a:lvl9pPr>
          </a:lstStyle>
          <a:p/>
        </p:txBody>
      </p:sp>
      <p:sp>
        <p:nvSpPr>
          <p:cNvPr id="205" name="Google Shape;205;p37"/>
          <p:cNvSpPr txBox="1"/>
          <p:nvPr>
            <p:ph idx="2" type="body"/>
          </p:nvPr>
        </p:nvSpPr>
        <p:spPr>
          <a:xfrm>
            <a:off x="670807" y="2063115"/>
            <a:ext cx="3135297" cy="382058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chemeClr val="dk1"/>
              </a:buClr>
              <a:buSzPts val="1276"/>
              <a:buNone/>
              <a:defRPr sz="1276"/>
            </a:lvl1pPr>
            <a:lvl2pPr indent="-228600" lvl="1" marL="914400" algn="l">
              <a:lnSpc>
                <a:spcPct val="90000"/>
              </a:lnSpc>
              <a:spcBef>
                <a:spcPts val="399"/>
              </a:spcBef>
              <a:spcAft>
                <a:spcPts val="0"/>
              </a:spcAft>
              <a:buClr>
                <a:schemeClr val="dk1"/>
              </a:buClr>
              <a:buSzPts val="957"/>
              <a:buNone/>
              <a:defRPr sz="957"/>
            </a:lvl2pPr>
            <a:lvl3pPr indent="-228600" lvl="2" marL="1371600" algn="l">
              <a:lnSpc>
                <a:spcPct val="90000"/>
              </a:lnSpc>
              <a:spcBef>
                <a:spcPts val="399"/>
              </a:spcBef>
              <a:spcAft>
                <a:spcPts val="0"/>
              </a:spcAft>
              <a:buClr>
                <a:schemeClr val="dk1"/>
              </a:buClr>
              <a:buSzPts val="797"/>
              <a:buNone/>
              <a:defRPr sz="797"/>
            </a:lvl3pPr>
            <a:lvl4pPr indent="-228600" lvl="3" marL="1828800" algn="l">
              <a:lnSpc>
                <a:spcPct val="90000"/>
              </a:lnSpc>
              <a:spcBef>
                <a:spcPts val="399"/>
              </a:spcBef>
              <a:spcAft>
                <a:spcPts val="0"/>
              </a:spcAft>
              <a:buClr>
                <a:schemeClr val="dk1"/>
              </a:buClr>
              <a:buSzPts val="718"/>
              <a:buNone/>
              <a:defRPr sz="718"/>
            </a:lvl4pPr>
            <a:lvl5pPr indent="-228600" lvl="4" marL="2286000" algn="l">
              <a:lnSpc>
                <a:spcPct val="90000"/>
              </a:lnSpc>
              <a:spcBef>
                <a:spcPts val="399"/>
              </a:spcBef>
              <a:spcAft>
                <a:spcPts val="0"/>
              </a:spcAft>
              <a:buClr>
                <a:schemeClr val="dk1"/>
              </a:buClr>
              <a:buSzPts val="718"/>
              <a:buNone/>
              <a:defRPr sz="718"/>
            </a:lvl5pPr>
            <a:lvl6pPr indent="-228600" lvl="5" marL="2743200" algn="l">
              <a:lnSpc>
                <a:spcPct val="100000"/>
              </a:lnSpc>
              <a:spcBef>
                <a:spcPts val="144"/>
              </a:spcBef>
              <a:spcAft>
                <a:spcPts val="0"/>
              </a:spcAft>
              <a:buClr>
                <a:schemeClr val="dk1"/>
              </a:buClr>
              <a:buSzPts val="718"/>
              <a:buNone/>
              <a:defRPr sz="718"/>
            </a:lvl6pPr>
            <a:lvl7pPr indent="-228600" lvl="6" marL="3200400" algn="l">
              <a:lnSpc>
                <a:spcPct val="100000"/>
              </a:lnSpc>
              <a:spcBef>
                <a:spcPts val="144"/>
              </a:spcBef>
              <a:spcAft>
                <a:spcPts val="0"/>
              </a:spcAft>
              <a:buClr>
                <a:schemeClr val="dk1"/>
              </a:buClr>
              <a:buSzPts val="718"/>
              <a:buNone/>
              <a:defRPr sz="718"/>
            </a:lvl7pPr>
            <a:lvl8pPr indent="-228600" lvl="7" marL="3657600" algn="l">
              <a:lnSpc>
                <a:spcPct val="100000"/>
              </a:lnSpc>
              <a:spcBef>
                <a:spcPts val="144"/>
              </a:spcBef>
              <a:spcAft>
                <a:spcPts val="0"/>
              </a:spcAft>
              <a:buClr>
                <a:schemeClr val="dk1"/>
              </a:buClr>
              <a:buSzPts val="718"/>
              <a:buNone/>
              <a:defRPr sz="718"/>
            </a:lvl8pPr>
            <a:lvl9pPr indent="-228600" lvl="8" marL="4114800" algn="l">
              <a:lnSpc>
                <a:spcPct val="100000"/>
              </a:lnSpc>
              <a:spcBef>
                <a:spcPts val="144"/>
              </a:spcBef>
              <a:spcAft>
                <a:spcPts val="0"/>
              </a:spcAft>
              <a:buClr>
                <a:schemeClr val="dk1"/>
              </a:buClr>
              <a:buSzPts val="718"/>
              <a:buNone/>
              <a:defRPr sz="718"/>
            </a:lvl9pPr>
          </a:lstStyle>
          <a:p/>
        </p:txBody>
      </p:sp>
      <p:sp>
        <p:nvSpPr>
          <p:cNvPr id="206" name="Google Shape;206;p37"/>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7" name="Google Shape;207;p37"/>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8" name="Google Shape;208;p37"/>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209" name="Shape 209"/>
        <p:cNvGrpSpPr/>
        <p:nvPr/>
      </p:nvGrpSpPr>
      <p:grpSpPr>
        <a:xfrm>
          <a:off x="0" y="0"/>
          <a:ext cx="0" cy="0"/>
          <a:chOff x="0" y="0"/>
          <a:chExt cx="0" cy="0"/>
        </a:xfrm>
      </p:grpSpPr>
      <p:sp>
        <p:nvSpPr>
          <p:cNvPr id="210" name="Google Shape;210;p38"/>
          <p:cNvSpPr txBox="1"/>
          <p:nvPr>
            <p:ph type="title"/>
          </p:nvPr>
        </p:nvSpPr>
        <p:spPr>
          <a:xfrm>
            <a:off x="670807" y="458470"/>
            <a:ext cx="3135297" cy="160464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552"/>
              <a:buFont typeface="Calibri"/>
              <a:buNone/>
              <a:defRPr b="0" sz="255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1" name="Google Shape;211;p38"/>
          <p:cNvSpPr/>
          <p:nvPr>
            <p:ph idx="2" type="pic"/>
          </p:nvPr>
        </p:nvSpPr>
        <p:spPr>
          <a:xfrm>
            <a:off x="4131786" y="993352"/>
            <a:ext cx="4921687" cy="4890347"/>
          </a:xfrm>
          <a:prstGeom prst="rect">
            <a:avLst/>
          </a:prstGeom>
          <a:noFill/>
          <a:ln>
            <a:noFill/>
          </a:ln>
        </p:spPr>
      </p:sp>
      <p:sp>
        <p:nvSpPr>
          <p:cNvPr id="212" name="Google Shape;212;p38"/>
          <p:cNvSpPr txBox="1"/>
          <p:nvPr>
            <p:ph idx="1" type="body"/>
          </p:nvPr>
        </p:nvSpPr>
        <p:spPr>
          <a:xfrm>
            <a:off x="670807" y="2063115"/>
            <a:ext cx="3135297" cy="382058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97"/>
              </a:spcBef>
              <a:spcAft>
                <a:spcPts val="0"/>
              </a:spcAft>
              <a:buClr>
                <a:schemeClr val="dk1"/>
              </a:buClr>
              <a:buSzPts val="1276"/>
              <a:buNone/>
              <a:defRPr sz="1276"/>
            </a:lvl1pPr>
            <a:lvl2pPr indent="-228600" lvl="1" marL="914400" algn="l">
              <a:lnSpc>
                <a:spcPct val="90000"/>
              </a:lnSpc>
              <a:spcBef>
                <a:spcPts val="399"/>
              </a:spcBef>
              <a:spcAft>
                <a:spcPts val="0"/>
              </a:spcAft>
              <a:buClr>
                <a:schemeClr val="dk1"/>
              </a:buClr>
              <a:buSzPts val="957"/>
              <a:buNone/>
              <a:defRPr sz="957"/>
            </a:lvl2pPr>
            <a:lvl3pPr indent="-228600" lvl="2" marL="1371600" algn="l">
              <a:lnSpc>
                <a:spcPct val="90000"/>
              </a:lnSpc>
              <a:spcBef>
                <a:spcPts val="399"/>
              </a:spcBef>
              <a:spcAft>
                <a:spcPts val="0"/>
              </a:spcAft>
              <a:buClr>
                <a:schemeClr val="dk1"/>
              </a:buClr>
              <a:buSzPts val="797"/>
              <a:buNone/>
              <a:defRPr sz="797"/>
            </a:lvl3pPr>
            <a:lvl4pPr indent="-228600" lvl="3" marL="1828800" algn="l">
              <a:lnSpc>
                <a:spcPct val="90000"/>
              </a:lnSpc>
              <a:spcBef>
                <a:spcPts val="399"/>
              </a:spcBef>
              <a:spcAft>
                <a:spcPts val="0"/>
              </a:spcAft>
              <a:buClr>
                <a:schemeClr val="dk1"/>
              </a:buClr>
              <a:buSzPts val="718"/>
              <a:buNone/>
              <a:defRPr sz="718"/>
            </a:lvl4pPr>
            <a:lvl5pPr indent="-228600" lvl="4" marL="2286000" algn="l">
              <a:lnSpc>
                <a:spcPct val="90000"/>
              </a:lnSpc>
              <a:spcBef>
                <a:spcPts val="399"/>
              </a:spcBef>
              <a:spcAft>
                <a:spcPts val="0"/>
              </a:spcAft>
              <a:buClr>
                <a:schemeClr val="dk1"/>
              </a:buClr>
              <a:buSzPts val="718"/>
              <a:buNone/>
              <a:defRPr sz="718"/>
            </a:lvl5pPr>
            <a:lvl6pPr indent="-228600" lvl="5" marL="2743200" algn="l">
              <a:lnSpc>
                <a:spcPct val="100000"/>
              </a:lnSpc>
              <a:spcBef>
                <a:spcPts val="144"/>
              </a:spcBef>
              <a:spcAft>
                <a:spcPts val="0"/>
              </a:spcAft>
              <a:buClr>
                <a:schemeClr val="dk1"/>
              </a:buClr>
              <a:buSzPts val="718"/>
              <a:buNone/>
              <a:defRPr sz="718"/>
            </a:lvl6pPr>
            <a:lvl7pPr indent="-228600" lvl="6" marL="3200400" algn="l">
              <a:lnSpc>
                <a:spcPct val="100000"/>
              </a:lnSpc>
              <a:spcBef>
                <a:spcPts val="144"/>
              </a:spcBef>
              <a:spcAft>
                <a:spcPts val="0"/>
              </a:spcAft>
              <a:buClr>
                <a:schemeClr val="dk1"/>
              </a:buClr>
              <a:buSzPts val="718"/>
              <a:buNone/>
              <a:defRPr sz="718"/>
            </a:lvl7pPr>
            <a:lvl8pPr indent="-228600" lvl="7" marL="3657600" algn="l">
              <a:lnSpc>
                <a:spcPct val="100000"/>
              </a:lnSpc>
              <a:spcBef>
                <a:spcPts val="144"/>
              </a:spcBef>
              <a:spcAft>
                <a:spcPts val="0"/>
              </a:spcAft>
              <a:buClr>
                <a:schemeClr val="dk1"/>
              </a:buClr>
              <a:buSzPts val="718"/>
              <a:buNone/>
              <a:defRPr sz="718"/>
            </a:lvl8pPr>
            <a:lvl9pPr indent="-228600" lvl="8" marL="4114800" algn="l">
              <a:lnSpc>
                <a:spcPct val="100000"/>
              </a:lnSpc>
              <a:spcBef>
                <a:spcPts val="144"/>
              </a:spcBef>
              <a:spcAft>
                <a:spcPts val="0"/>
              </a:spcAft>
              <a:buClr>
                <a:schemeClr val="dk1"/>
              </a:buClr>
              <a:buSzPts val="718"/>
              <a:buNone/>
              <a:defRPr sz="718"/>
            </a:lvl9pPr>
          </a:lstStyle>
          <a:p/>
        </p:txBody>
      </p:sp>
      <p:sp>
        <p:nvSpPr>
          <p:cNvPr id="213" name="Google Shape;213;p38"/>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38"/>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38"/>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216" name="Shape 216"/>
        <p:cNvGrpSpPr/>
        <p:nvPr/>
      </p:nvGrpSpPr>
      <p:grpSpPr>
        <a:xfrm>
          <a:off x="0" y="0"/>
          <a:ext cx="0" cy="0"/>
          <a:chOff x="0" y="0"/>
          <a:chExt cx="0" cy="0"/>
        </a:xfrm>
      </p:grpSpPr>
      <p:sp>
        <p:nvSpPr>
          <p:cNvPr id="217" name="Google Shape;217;p39"/>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8" name="Google Shape;218;p39"/>
          <p:cNvSpPr txBox="1"/>
          <p:nvPr>
            <p:ph idx="1" type="body"/>
          </p:nvPr>
        </p:nvSpPr>
        <p:spPr>
          <a:xfrm rot="5400000">
            <a:off x="2684737" y="-176955"/>
            <a:ext cx="4363424" cy="83850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19" name="Google Shape;219;p39"/>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0" name="Google Shape;220;p39"/>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1" name="Google Shape;221;p39"/>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222" name="Shape 222"/>
        <p:cNvGrpSpPr/>
        <p:nvPr/>
      </p:nvGrpSpPr>
      <p:grpSpPr>
        <a:xfrm>
          <a:off x="0" y="0"/>
          <a:ext cx="0" cy="0"/>
          <a:chOff x="0" y="0"/>
          <a:chExt cx="0" cy="0"/>
        </a:xfrm>
      </p:grpSpPr>
      <p:sp>
        <p:nvSpPr>
          <p:cNvPr id="223" name="Google Shape;223;p40"/>
          <p:cNvSpPr txBox="1"/>
          <p:nvPr>
            <p:ph type="title"/>
          </p:nvPr>
        </p:nvSpPr>
        <p:spPr>
          <a:xfrm rot="5400000">
            <a:off x="5091345" y="2227217"/>
            <a:ext cx="5827982" cy="209627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4" name="Google Shape;224;p40"/>
          <p:cNvSpPr txBox="1"/>
          <p:nvPr>
            <p:ph idx="1" type="body"/>
          </p:nvPr>
        </p:nvSpPr>
        <p:spPr>
          <a:xfrm rot="5400000">
            <a:off x="838036" y="191705"/>
            <a:ext cx="5827981" cy="616729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97"/>
              </a:spcBef>
              <a:spcAft>
                <a:spcPts val="0"/>
              </a:spcAft>
              <a:buClr>
                <a:schemeClr val="dk1"/>
              </a:buClr>
              <a:buSzPts val="1800"/>
              <a:buChar char="●"/>
              <a:defRPr/>
            </a:lvl1pPr>
            <a:lvl2pPr indent="-342900" lvl="1" marL="914400" algn="l">
              <a:lnSpc>
                <a:spcPct val="90000"/>
              </a:lnSpc>
              <a:spcBef>
                <a:spcPts val="399"/>
              </a:spcBef>
              <a:spcAft>
                <a:spcPts val="0"/>
              </a:spcAft>
              <a:buClr>
                <a:schemeClr val="dk1"/>
              </a:buClr>
              <a:buSzPts val="1800"/>
              <a:buChar char="●"/>
              <a:defRPr/>
            </a:lvl2pPr>
            <a:lvl3pPr indent="-342900" lvl="2" marL="1371600" algn="l">
              <a:lnSpc>
                <a:spcPct val="90000"/>
              </a:lnSpc>
              <a:spcBef>
                <a:spcPts val="399"/>
              </a:spcBef>
              <a:spcAft>
                <a:spcPts val="0"/>
              </a:spcAft>
              <a:buClr>
                <a:schemeClr val="dk1"/>
              </a:buClr>
              <a:buSzPts val="1800"/>
              <a:buChar char="●"/>
              <a:defRPr/>
            </a:lvl3pPr>
            <a:lvl4pPr indent="-342900" lvl="3" marL="1828800" algn="l">
              <a:lnSpc>
                <a:spcPct val="90000"/>
              </a:lnSpc>
              <a:spcBef>
                <a:spcPts val="399"/>
              </a:spcBef>
              <a:spcAft>
                <a:spcPts val="0"/>
              </a:spcAft>
              <a:buClr>
                <a:schemeClr val="dk1"/>
              </a:buClr>
              <a:buSzPts val="1800"/>
              <a:buChar char="●"/>
              <a:defRPr/>
            </a:lvl4pPr>
            <a:lvl5pPr indent="-342900" lvl="4" marL="2286000" algn="l">
              <a:lnSpc>
                <a:spcPct val="90000"/>
              </a:lnSpc>
              <a:spcBef>
                <a:spcPts val="399"/>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25" name="Google Shape;225;p40"/>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6" name="Google Shape;226;p40"/>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7" name="Google Shape;227;p40"/>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47" name="Shape 47"/>
        <p:cNvGrpSpPr/>
        <p:nvPr/>
      </p:nvGrpSpPr>
      <p:grpSpPr>
        <a:xfrm>
          <a:off x="0" y="0"/>
          <a:ext cx="0" cy="0"/>
          <a:chOff x="0" y="0"/>
          <a:chExt cx="0" cy="0"/>
        </a:xfrm>
      </p:grpSpPr>
      <p:sp>
        <p:nvSpPr>
          <p:cNvPr id="48" name="Google Shape;48;p15"/>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10"/>
              <a:buFont typeface="Trebuchet MS"/>
              <a:buNone/>
              <a:defRPr sz="360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 type="body"/>
          </p:nvPr>
        </p:nvSpPr>
        <p:spPr>
          <a:xfrm>
            <a:off x="648122" y="2166592"/>
            <a:ext cx="6748854" cy="389155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50" name="Google Shape;50;p15"/>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cxnSp>
        <p:nvCxnSpPr>
          <p:cNvPr id="53" name="Google Shape;53;p15"/>
          <p:cNvCxnSpPr/>
          <p:nvPr/>
        </p:nvCxnSpPr>
        <p:spPr>
          <a:xfrm>
            <a:off x="114298" y="911244"/>
            <a:ext cx="9464931" cy="0"/>
          </a:xfrm>
          <a:prstGeom prst="straightConnector1">
            <a:avLst/>
          </a:prstGeom>
          <a:noFill/>
          <a:ln cap="flat" cmpd="sng" w="38100">
            <a:solidFill>
              <a:schemeClr val="dk2"/>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54" name="Shape 54"/>
        <p:cNvGrpSpPr/>
        <p:nvPr/>
      </p:nvGrpSpPr>
      <p:grpSpPr>
        <a:xfrm>
          <a:off x="0" y="0"/>
          <a:ext cx="0" cy="0"/>
          <a:chOff x="0" y="0"/>
          <a:chExt cx="0" cy="0"/>
        </a:xfrm>
      </p:grpSpPr>
      <p:sp>
        <p:nvSpPr>
          <p:cNvPr id="55" name="Google Shape;55;p16"/>
          <p:cNvSpPr txBox="1"/>
          <p:nvPr>
            <p:ph type="title"/>
          </p:nvPr>
        </p:nvSpPr>
        <p:spPr>
          <a:xfrm>
            <a:off x="648122" y="2708371"/>
            <a:ext cx="6748855" cy="1831655"/>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11"/>
              <a:buFont typeface="Trebuchet MS"/>
              <a:buNone/>
              <a:defRPr b="0" sz="401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 type="body"/>
          </p:nvPr>
        </p:nvSpPr>
        <p:spPr>
          <a:xfrm>
            <a:off x="648122" y="4540024"/>
            <a:ext cx="6748855" cy="8627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605"/>
              <a:buNone/>
              <a:defRPr sz="2006">
                <a:solidFill>
                  <a:srgbClr val="7F7F7F"/>
                </a:solidFill>
              </a:defRPr>
            </a:lvl1pPr>
            <a:lvl2pPr indent="-228600" lvl="1" marL="914400" algn="l">
              <a:lnSpc>
                <a:spcPct val="100000"/>
              </a:lnSpc>
              <a:spcBef>
                <a:spcPts val="1003"/>
              </a:spcBef>
              <a:spcAft>
                <a:spcPts val="0"/>
              </a:spcAft>
              <a:buSzPts val="1444"/>
              <a:buNone/>
              <a:defRPr sz="1804">
                <a:solidFill>
                  <a:srgbClr val="888888"/>
                </a:solidFill>
              </a:defRPr>
            </a:lvl2pPr>
            <a:lvl3pPr indent="-228600" lvl="2" marL="1371600" algn="l">
              <a:lnSpc>
                <a:spcPct val="100000"/>
              </a:lnSpc>
              <a:spcBef>
                <a:spcPts val="1003"/>
              </a:spcBef>
              <a:spcAft>
                <a:spcPts val="0"/>
              </a:spcAft>
              <a:buSzPts val="1283"/>
              <a:buNone/>
              <a:defRPr sz="1604">
                <a:solidFill>
                  <a:srgbClr val="888888"/>
                </a:solidFill>
              </a:defRPr>
            </a:lvl3pPr>
            <a:lvl4pPr indent="-228600" lvl="3" marL="1828800" algn="l">
              <a:lnSpc>
                <a:spcPct val="100000"/>
              </a:lnSpc>
              <a:spcBef>
                <a:spcPts val="1003"/>
              </a:spcBef>
              <a:spcAft>
                <a:spcPts val="0"/>
              </a:spcAft>
              <a:buSzPts val="1123"/>
              <a:buNone/>
              <a:defRPr sz="1404">
                <a:solidFill>
                  <a:srgbClr val="888888"/>
                </a:solidFill>
              </a:defRPr>
            </a:lvl4pPr>
            <a:lvl5pPr indent="-228600" lvl="4" marL="2286000" algn="l">
              <a:lnSpc>
                <a:spcPct val="100000"/>
              </a:lnSpc>
              <a:spcBef>
                <a:spcPts val="1003"/>
              </a:spcBef>
              <a:spcAft>
                <a:spcPts val="0"/>
              </a:spcAft>
              <a:buSzPts val="1123"/>
              <a:buNone/>
              <a:defRPr sz="1404">
                <a:solidFill>
                  <a:srgbClr val="888888"/>
                </a:solidFill>
              </a:defRPr>
            </a:lvl5pPr>
            <a:lvl6pPr indent="-228600" lvl="5" marL="2743200" algn="l">
              <a:lnSpc>
                <a:spcPct val="100000"/>
              </a:lnSpc>
              <a:spcBef>
                <a:spcPts val="1003"/>
              </a:spcBef>
              <a:spcAft>
                <a:spcPts val="0"/>
              </a:spcAft>
              <a:buSzPts val="1123"/>
              <a:buNone/>
              <a:defRPr sz="1404">
                <a:solidFill>
                  <a:srgbClr val="888888"/>
                </a:solidFill>
              </a:defRPr>
            </a:lvl6pPr>
            <a:lvl7pPr indent="-228600" lvl="6" marL="3200400" algn="l">
              <a:lnSpc>
                <a:spcPct val="100000"/>
              </a:lnSpc>
              <a:spcBef>
                <a:spcPts val="1003"/>
              </a:spcBef>
              <a:spcAft>
                <a:spcPts val="0"/>
              </a:spcAft>
              <a:buSzPts val="1123"/>
              <a:buNone/>
              <a:defRPr sz="1404">
                <a:solidFill>
                  <a:srgbClr val="888888"/>
                </a:solidFill>
              </a:defRPr>
            </a:lvl7pPr>
            <a:lvl8pPr indent="-228600" lvl="7" marL="3657600" algn="l">
              <a:lnSpc>
                <a:spcPct val="100000"/>
              </a:lnSpc>
              <a:spcBef>
                <a:spcPts val="1003"/>
              </a:spcBef>
              <a:spcAft>
                <a:spcPts val="0"/>
              </a:spcAft>
              <a:buSzPts val="1123"/>
              <a:buNone/>
              <a:defRPr sz="1404">
                <a:solidFill>
                  <a:srgbClr val="888888"/>
                </a:solidFill>
              </a:defRPr>
            </a:lvl8pPr>
            <a:lvl9pPr indent="-228600" lvl="8" marL="4114800" algn="l">
              <a:lnSpc>
                <a:spcPct val="100000"/>
              </a:lnSpc>
              <a:spcBef>
                <a:spcPts val="1003"/>
              </a:spcBef>
              <a:spcAft>
                <a:spcPts val="0"/>
              </a:spcAft>
              <a:buSzPts val="1123"/>
              <a:buNone/>
              <a:defRPr sz="1404">
                <a:solidFill>
                  <a:srgbClr val="888888"/>
                </a:solidFill>
              </a:defRPr>
            </a:lvl9pPr>
          </a:lstStyle>
          <a:p/>
        </p:txBody>
      </p:sp>
      <p:sp>
        <p:nvSpPr>
          <p:cNvPr id="57" name="Google Shape;57;p16"/>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6"/>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6"/>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60" name="Shape 60"/>
        <p:cNvGrpSpPr/>
        <p:nvPr/>
      </p:nvGrpSpPr>
      <p:grpSpPr>
        <a:xfrm>
          <a:off x="0" y="0"/>
          <a:ext cx="0" cy="0"/>
          <a:chOff x="0" y="0"/>
          <a:chExt cx="0" cy="0"/>
        </a:xfrm>
      </p:grpSpPr>
      <p:sp>
        <p:nvSpPr>
          <p:cNvPr id="61" name="Google Shape;61;p17"/>
          <p:cNvSpPr txBox="1"/>
          <p:nvPr>
            <p:ph type="title"/>
          </p:nvPr>
        </p:nvSpPr>
        <p:spPr>
          <a:xfrm>
            <a:off x="648123" y="611293"/>
            <a:ext cx="6748854"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 type="body"/>
          </p:nvPr>
        </p:nvSpPr>
        <p:spPr>
          <a:xfrm>
            <a:off x="648124" y="2166591"/>
            <a:ext cx="3283260" cy="3891552"/>
          </a:xfrm>
          <a:prstGeom prst="rect">
            <a:avLst/>
          </a:prstGeom>
          <a:noFill/>
          <a:ln>
            <a:noFill/>
          </a:ln>
        </p:spPr>
        <p:txBody>
          <a:bodyPr anchorCtr="0" anchor="t" bIns="45700" lIns="91425" spcFirstLastPara="1" rIns="91425" wrap="square" tIns="45700">
            <a:normAutofit/>
          </a:bodyPr>
          <a:lstStyle>
            <a:lvl1pPr indent="-320294" lvl="0" marL="457200" algn="l">
              <a:lnSpc>
                <a:spcPct val="100000"/>
              </a:lnSpc>
              <a:spcBef>
                <a:spcPts val="1003"/>
              </a:spcBef>
              <a:spcAft>
                <a:spcPts val="0"/>
              </a:spcAft>
              <a:buSzPts val="1444"/>
              <a:buChar char="►"/>
              <a:defRPr sz="1804"/>
            </a:lvl1pPr>
            <a:lvl2pPr indent="-310070" lvl="1" marL="914400" algn="l">
              <a:lnSpc>
                <a:spcPct val="100000"/>
              </a:lnSpc>
              <a:spcBef>
                <a:spcPts val="1003"/>
              </a:spcBef>
              <a:spcAft>
                <a:spcPts val="0"/>
              </a:spcAft>
              <a:buSzPts val="1283"/>
              <a:buChar char="►"/>
              <a:defRPr sz="1604"/>
            </a:lvl2pPr>
            <a:lvl3pPr indent="-299910" lvl="2" marL="1371600" algn="l">
              <a:lnSpc>
                <a:spcPct val="100000"/>
              </a:lnSpc>
              <a:spcBef>
                <a:spcPts val="1003"/>
              </a:spcBef>
              <a:spcAft>
                <a:spcPts val="0"/>
              </a:spcAft>
              <a:buSzPts val="1123"/>
              <a:buChar char="►"/>
              <a:defRPr sz="1404"/>
            </a:lvl3pPr>
            <a:lvl4pPr indent="-289686" lvl="3" marL="1828800" algn="l">
              <a:lnSpc>
                <a:spcPct val="100000"/>
              </a:lnSpc>
              <a:spcBef>
                <a:spcPts val="1003"/>
              </a:spcBef>
              <a:spcAft>
                <a:spcPts val="0"/>
              </a:spcAft>
              <a:buSzPts val="962"/>
              <a:buChar char="►"/>
              <a:defRPr sz="1203"/>
            </a:lvl4pPr>
            <a:lvl5pPr indent="-289686" lvl="4" marL="2286000" algn="l">
              <a:lnSpc>
                <a:spcPct val="100000"/>
              </a:lnSpc>
              <a:spcBef>
                <a:spcPts val="1003"/>
              </a:spcBef>
              <a:spcAft>
                <a:spcPts val="0"/>
              </a:spcAft>
              <a:buSzPts val="962"/>
              <a:buChar char="►"/>
              <a:defRPr sz="1203"/>
            </a:lvl5pPr>
            <a:lvl6pPr indent="-289686" lvl="5" marL="2743200" algn="l">
              <a:lnSpc>
                <a:spcPct val="100000"/>
              </a:lnSpc>
              <a:spcBef>
                <a:spcPts val="1003"/>
              </a:spcBef>
              <a:spcAft>
                <a:spcPts val="0"/>
              </a:spcAft>
              <a:buSzPts val="962"/>
              <a:buChar char="►"/>
              <a:defRPr sz="1203"/>
            </a:lvl6pPr>
            <a:lvl7pPr indent="-289686" lvl="6" marL="3200400" algn="l">
              <a:lnSpc>
                <a:spcPct val="100000"/>
              </a:lnSpc>
              <a:spcBef>
                <a:spcPts val="1003"/>
              </a:spcBef>
              <a:spcAft>
                <a:spcPts val="0"/>
              </a:spcAft>
              <a:buSzPts val="962"/>
              <a:buChar char="►"/>
              <a:defRPr sz="1203"/>
            </a:lvl7pPr>
            <a:lvl8pPr indent="-289686" lvl="7" marL="3657600" algn="l">
              <a:lnSpc>
                <a:spcPct val="100000"/>
              </a:lnSpc>
              <a:spcBef>
                <a:spcPts val="1003"/>
              </a:spcBef>
              <a:spcAft>
                <a:spcPts val="0"/>
              </a:spcAft>
              <a:buSzPts val="962"/>
              <a:buChar char="►"/>
              <a:defRPr sz="1203"/>
            </a:lvl8pPr>
            <a:lvl9pPr indent="-289686" lvl="8" marL="4114800" algn="l">
              <a:lnSpc>
                <a:spcPct val="100000"/>
              </a:lnSpc>
              <a:spcBef>
                <a:spcPts val="1003"/>
              </a:spcBef>
              <a:spcAft>
                <a:spcPts val="0"/>
              </a:spcAft>
              <a:buSzPts val="962"/>
              <a:buChar char="►"/>
              <a:defRPr sz="1203"/>
            </a:lvl9pPr>
          </a:lstStyle>
          <a:p/>
        </p:txBody>
      </p:sp>
      <p:sp>
        <p:nvSpPr>
          <p:cNvPr id="63" name="Google Shape;63;p17"/>
          <p:cNvSpPr txBox="1"/>
          <p:nvPr>
            <p:ph idx="2" type="body"/>
          </p:nvPr>
        </p:nvSpPr>
        <p:spPr>
          <a:xfrm>
            <a:off x="4113716" y="2166592"/>
            <a:ext cx="3283261" cy="3891553"/>
          </a:xfrm>
          <a:prstGeom prst="rect">
            <a:avLst/>
          </a:prstGeom>
          <a:noFill/>
          <a:ln>
            <a:noFill/>
          </a:ln>
        </p:spPr>
        <p:txBody>
          <a:bodyPr anchorCtr="0" anchor="t" bIns="45700" lIns="91425" spcFirstLastPara="1" rIns="91425" wrap="square" tIns="45700">
            <a:normAutofit/>
          </a:bodyPr>
          <a:lstStyle>
            <a:lvl1pPr indent="-320294" lvl="0" marL="457200" algn="l">
              <a:lnSpc>
                <a:spcPct val="100000"/>
              </a:lnSpc>
              <a:spcBef>
                <a:spcPts val="1003"/>
              </a:spcBef>
              <a:spcAft>
                <a:spcPts val="0"/>
              </a:spcAft>
              <a:buSzPts val="1444"/>
              <a:buChar char="►"/>
              <a:defRPr sz="1804"/>
            </a:lvl1pPr>
            <a:lvl2pPr indent="-310070" lvl="1" marL="914400" algn="l">
              <a:lnSpc>
                <a:spcPct val="100000"/>
              </a:lnSpc>
              <a:spcBef>
                <a:spcPts val="1003"/>
              </a:spcBef>
              <a:spcAft>
                <a:spcPts val="0"/>
              </a:spcAft>
              <a:buSzPts val="1283"/>
              <a:buChar char="►"/>
              <a:defRPr sz="1604"/>
            </a:lvl2pPr>
            <a:lvl3pPr indent="-299910" lvl="2" marL="1371600" algn="l">
              <a:lnSpc>
                <a:spcPct val="100000"/>
              </a:lnSpc>
              <a:spcBef>
                <a:spcPts val="1003"/>
              </a:spcBef>
              <a:spcAft>
                <a:spcPts val="0"/>
              </a:spcAft>
              <a:buSzPts val="1123"/>
              <a:buChar char="►"/>
              <a:defRPr sz="1404"/>
            </a:lvl3pPr>
            <a:lvl4pPr indent="-289686" lvl="3" marL="1828800" algn="l">
              <a:lnSpc>
                <a:spcPct val="100000"/>
              </a:lnSpc>
              <a:spcBef>
                <a:spcPts val="1003"/>
              </a:spcBef>
              <a:spcAft>
                <a:spcPts val="0"/>
              </a:spcAft>
              <a:buSzPts val="962"/>
              <a:buChar char="►"/>
              <a:defRPr sz="1203"/>
            </a:lvl4pPr>
            <a:lvl5pPr indent="-289686" lvl="4" marL="2286000" algn="l">
              <a:lnSpc>
                <a:spcPct val="100000"/>
              </a:lnSpc>
              <a:spcBef>
                <a:spcPts val="1003"/>
              </a:spcBef>
              <a:spcAft>
                <a:spcPts val="0"/>
              </a:spcAft>
              <a:buSzPts val="962"/>
              <a:buChar char="►"/>
              <a:defRPr sz="1203"/>
            </a:lvl5pPr>
            <a:lvl6pPr indent="-289686" lvl="5" marL="2743200" algn="l">
              <a:lnSpc>
                <a:spcPct val="100000"/>
              </a:lnSpc>
              <a:spcBef>
                <a:spcPts val="1003"/>
              </a:spcBef>
              <a:spcAft>
                <a:spcPts val="0"/>
              </a:spcAft>
              <a:buSzPts val="962"/>
              <a:buChar char="►"/>
              <a:defRPr sz="1203"/>
            </a:lvl6pPr>
            <a:lvl7pPr indent="-289686" lvl="6" marL="3200400" algn="l">
              <a:lnSpc>
                <a:spcPct val="100000"/>
              </a:lnSpc>
              <a:spcBef>
                <a:spcPts val="1003"/>
              </a:spcBef>
              <a:spcAft>
                <a:spcPts val="0"/>
              </a:spcAft>
              <a:buSzPts val="962"/>
              <a:buChar char="►"/>
              <a:defRPr sz="1203"/>
            </a:lvl7pPr>
            <a:lvl8pPr indent="-289686" lvl="7" marL="3657600" algn="l">
              <a:lnSpc>
                <a:spcPct val="100000"/>
              </a:lnSpc>
              <a:spcBef>
                <a:spcPts val="1003"/>
              </a:spcBef>
              <a:spcAft>
                <a:spcPts val="0"/>
              </a:spcAft>
              <a:buSzPts val="962"/>
              <a:buChar char="►"/>
              <a:defRPr sz="1203"/>
            </a:lvl8pPr>
            <a:lvl9pPr indent="-289686" lvl="8" marL="4114800" algn="l">
              <a:lnSpc>
                <a:spcPct val="100000"/>
              </a:lnSpc>
              <a:spcBef>
                <a:spcPts val="1003"/>
              </a:spcBef>
              <a:spcAft>
                <a:spcPts val="0"/>
              </a:spcAft>
              <a:buSzPts val="962"/>
              <a:buChar char="►"/>
              <a:defRPr sz="1203"/>
            </a:lvl9pPr>
          </a:lstStyle>
          <a:p/>
        </p:txBody>
      </p:sp>
      <p:sp>
        <p:nvSpPr>
          <p:cNvPr id="64" name="Google Shape;64;p17"/>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7"/>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7"/>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67" name="Shape 67"/>
        <p:cNvGrpSpPr/>
        <p:nvPr/>
      </p:nvGrpSpPr>
      <p:grpSpPr>
        <a:xfrm>
          <a:off x="0" y="0"/>
          <a:ext cx="0" cy="0"/>
          <a:chOff x="0" y="0"/>
          <a:chExt cx="0" cy="0"/>
        </a:xfrm>
      </p:grpSpPr>
      <p:sp>
        <p:nvSpPr>
          <p:cNvPr id="68" name="Google Shape;68;p18"/>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1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8"/>
          <p:cNvSpPr txBox="1"/>
          <p:nvPr>
            <p:ph idx="1" type="body"/>
          </p:nvPr>
        </p:nvSpPr>
        <p:spPr>
          <a:xfrm>
            <a:off x="648122" y="2166986"/>
            <a:ext cx="3285985" cy="57786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None/>
              <a:defRPr b="0" sz="2407"/>
            </a:lvl1pPr>
            <a:lvl2pPr indent="-228600" lvl="1" marL="914400" algn="l">
              <a:lnSpc>
                <a:spcPct val="100000"/>
              </a:lnSpc>
              <a:spcBef>
                <a:spcPts val="1003"/>
              </a:spcBef>
              <a:spcAft>
                <a:spcPts val="0"/>
              </a:spcAft>
              <a:buSzPts val="1605"/>
              <a:buNone/>
              <a:defRPr b="1" sz="2006"/>
            </a:lvl2pPr>
            <a:lvl3pPr indent="-228600" lvl="2" marL="1371600" algn="l">
              <a:lnSpc>
                <a:spcPct val="100000"/>
              </a:lnSpc>
              <a:spcBef>
                <a:spcPts val="1003"/>
              </a:spcBef>
              <a:spcAft>
                <a:spcPts val="0"/>
              </a:spcAft>
              <a:buSzPts val="1444"/>
              <a:buNone/>
              <a:defRPr b="1" sz="1804"/>
            </a:lvl3pPr>
            <a:lvl4pPr indent="-228600" lvl="3" marL="1828800" algn="l">
              <a:lnSpc>
                <a:spcPct val="100000"/>
              </a:lnSpc>
              <a:spcBef>
                <a:spcPts val="1003"/>
              </a:spcBef>
              <a:spcAft>
                <a:spcPts val="0"/>
              </a:spcAft>
              <a:buSzPts val="1283"/>
              <a:buNone/>
              <a:defRPr b="1" sz="1604"/>
            </a:lvl4pPr>
            <a:lvl5pPr indent="-228600" lvl="4" marL="2286000" algn="l">
              <a:lnSpc>
                <a:spcPct val="100000"/>
              </a:lnSpc>
              <a:spcBef>
                <a:spcPts val="1003"/>
              </a:spcBef>
              <a:spcAft>
                <a:spcPts val="0"/>
              </a:spcAft>
              <a:buSzPts val="1283"/>
              <a:buNone/>
              <a:defRPr b="1" sz="1604"/>
            </a:lvl5pPr>
            <a:lvl6pPr indent="-228600" lvl="5" marL="2743200" algn="l">
              <a:lnSpc>
                <a:spcPct val="100000"/>
              </a:lnSpc>
              <a:spcBef>
                <a:spcPts val="1003"/>
              </a:spcBef>
              <a:spcAft>
                <a:spcPts val="0"/>
              </a:spcAft>
              <a:buSzPts val="1283"/>
              <a:buNone/>
              <a:defRPr b="1" sz="1604"/>
            </a:lvl6pPr>
            <a:lvl7pPr indent="-228600" lvl="6" marL="3200400" algn="l">
              <a:lnSpc>
                <a:spcPct val="100000"/>
              </a:lnSpc>
              <a:spcBef>
                <a:spcPts val="1003"/>
              </a:spcBef>
              <a:spcAft>
                <a:spcPts val="0"/>
              </a:spcAft>
              <a:buSzPts val="1283"/>
              <a:buNone/>
              <a:defRPr b="1" sz="1604"/>
            </a:lvl7pPr>
            <a:lvl8pPr indent="-228600" lvl="7" marL="3657600" algn="l">
              <a:lnSpc>
                <a:spcPct val="100000"/>
              </a:lnSpc>
              <a:spcBef>
                <a:spcPts val="1003"/>
              </a:spcBef>
              <a:spcAft>
                <a:spcPts val="0"/>
              </a:spcAft>
              <a:buSzPts val="1283"/>
              <a:buNone/>
              <a:defRPr b="1" sz="1604"/>
            </a:lvl8pPr>
            <a:lvl9pPr indent="-228600" lvl="8" marL="4114800" algn="l">
              <a:lnSpc>
                <a:spcPct val="100000"/>
              </a:lnSpc>
              <a:spcBef>
                <a:spcPts val="1003"/>
              </a:spcBef>
              <a:spcAft>
                <a:spcPts val="0"/>
              </a:spcAft>
              <a:buSzPts val="1283"/>
              <a:buNone/>
              <a:defRPr b="1" sz="1604"/>
            </a:lvl9pPr>
          </a:lstStyle>
          <a:p/>
        </p:txBody>
      </p:sp>
      <p:sp>
        <p:nvSpPr>
          <p:cNvPr id="70" name="Google Shape;70;p18"/>
          <p:cNvSpPr txBox="1"/>
          <p:nvPr>
            <p:ph idx="2" type="body"/>
          </p:nvPr>
        </p:nvSpPr>
        <p:spPr>
          <a:xfrm>
            <a:off x="648122" y="2744850"/>
            <a:ext cx="3285985" cy="3313295"/>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71" name="Google Shape;71;p18"/>
          <p:cNvSpPr txBox="1"/>
          <p:nvPr>
            <p:ph idx="3" type="body"/>
          </p:nvPr>
        </p:nvSpPr>
        <p:spPr>
          <a:xfrm>
            <a:off x="4110990" y="2166986"/>
            <a:ext cx="3285985" cy="57786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3"/>
              </a:spcBef>
              <a:spcAft>
                <a:spcPts val="0"/>
              </a:spcAft>
              <a:buSzPts val="1926"/>
              <a:buNone/>
              <a:defRPr b="0" sz="2407"/>
            </a:lvl1pPr>
            <a:lvl2pPr indent="-228600" lvl="1" marL="914400" algn="l">
              <a:lnSpc>
                <a:spcPct val="100000"/>
              </a:lnSpc>
              <a:spcBef>
                <a:spcPts val="1003"/>
              </a:spcBef>
              <a:spcAft>
                <a:spcPts val="0"/>
              </a:spcAft>
              <a:buSzPts val="1605"/>
              <a:buNone/>
              <a:defRPr b="1" sz="2006"/>
            </a:lvl2pPr>
            <a:lvl3pPr indent="-228600" lvl="2" marL="1371600" algn="l">
              <a:lnSpc>
                <a:spcPct val="100000"/>
              </a:lnSpc>
              <a:spcBef>
                <a:spcPts val="1003"/>
              </a:spcBef>
              <a:spcAft>
                <a:spcPts val="0"/>
              </a:spcAft>
              <a:buSzPts val="1444"/>
              <a:buNone/>
              <a:defRPr b="1" sz="1804"/>
            </a:lvl3pPr>
            <a:lvl4pPr indent="-228600" lvl="3" marL="1828800" algn="l">
              <a:lnSpc>
                <a:spcPct val="100000"/>
              </a:lnSpc>
              <a:spcBef>
                <a:spcPts val="1003"/>
              </a:spcBef>
              <a:spcAft>
                <a:spcPts val="0"/>
              </a:spcAft>
              <a:buSzPts val="1283"/>
              <a:buNone/>
              <a:defRPr b="1" sz="1604"/>
            </a:lvl4pPr>
            <a:lvl5pPr indent="-228600" lvl="4" marL="2286000" algn="l">
              <a:lnSpc>
                <a:spcPct val="100000"/>
              </a:lnSpc>
              <a:spcBef>
                <a:spcPts val="1003"/>
              </a:spcBef>
              <a:spcAft>
                <a:spcPts val="0"/>
              </a:spcAft>
              <a:buSzPts val="1283"/>
              <a:buNone/>
              <a:defRPr b="1" sz="1604"/>
            </a:lvl5pPr>
            <a:lvl6pPr indent="-228600" lvl="5" marL="2743200" algn="l">
              <a:lnSpc>
                <a:spcPct val="100000"/>
              </a:lnSpc>
              <a:spcBef>
                <a:spcPts val="1003"/>
              </a:spcBef>
              <a:spcAft>
                <a:spcPts val="0"/>
              </a:spcAft>
              <a:buSzPts val="1283"/>
              <a:buNone/>
              <a:defRPr b="1" sz="1604"/>
            </a:lvl6pPr>
            <a:lvl7pPr indent="-228600" lvl="6" marL="3200400" algn="l">
              <a:lnSpc>
                <a:spcPct val="100000"/>
              </a:lnSpc>
              <a:spcBef>
                <a:spcPts val="1003"/>
              </a:spcBef>
              <a:spcAft>
                <a:spcPts val="0"/>
              </a:spcAft>
              <a:buSzPts val="1283"/>
              <a:buNone/>
              <a:defRPr b="1" sz="1604"/>
            </a:lvl7pPr>
            <a:lvl8pPr indent="-228600" lvl="7" marL="3657600" algn="l">
              <a:lnSpc>
                <a:spcPct val="100000"/>
              </a:lnSpc>
              <a:spcBef>
                <a:spcPts val="1003"/>
              </a:spcBef>
              <a:spcAft>
                <a:spcPts val="0"/>
              </a:spcAft>
              <a:buSzPts val="1283"/>
              <a:buNone/>
              <a:defRPr b="1" sz="1604"/>
            </a:lvl8pPr>
            <a:lvl9pPr indent="-228600" lvl="8" marL="4114800" algn="l">
              <a:lnSpc>
                <a:spcPct val="100000"/>
              </a:lnSpc>
              <a:spcBef>
                <a:spcPts val="1003"/>
              </a:spcBef>
              <a:spcAft>
                <a:spcPts val="0"/>
              </a:spcAft>
              <a:buSzPts val="1283"/>
              <a:buNone/>
              <a:defRPr b="1" sz="1604"/>
            </a:lvl9pPr>
          </a:lstStyle>
          <a:p/>
        </p:txBody>
      </p:sp>
      <p:sp>
        <p:nvSpPr>
          <p:cNvPr id="72" name="Google Shape;72;p18"/>
          <p:cNvSpPr txBox="1"/>
          <p:nvPr>
            <p:ph idx="4" type="body"/>
          </p:nvPr>
        </p:nvSpPr>
        <p:spPr>
          <a:xfrm>
            <a:off x="4110990" y="2744850"/>
            <a:ext cx="3285985" cy="3313295"/>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73" name="Google Shape;73;p18"/>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8"/>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8"/>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76" name="Shape 76"/>
        <p:cNvGrpSpPr/>
        <p:nvPr/>
      </p:nvGrpSpPr>
      <p:grpSpPr>
        <a:xfrm>
          <a:off x="0" y="0"/>
          <a:ext cx="0" cy="0"/>
          <a:chOff x="0" y="0"/>
          <a:chExt cx="0" cy="0"/>
        </a:xfrm>
      </p:grpSpPr>
      <p:sp>
        <p:nvSpPr>
          <p:cNvPr id="77" name="Google Shape;77;p19"/>
          <p:cNvSpPr txBox="1"/>
          <p:nvPr>
            <p:ph type="title"/>
          </p:nvPr>
        </p:nvSpPr>
        <p:spPr>
          <a:xfrm>
            <a:off x="648122" y="611293"/>
            <a:ext cx="6748854" cy="1324469"/>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9"/>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9"/>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9"/>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81" name="Shape 81"/>
        <p:cNvGrpSpPr/>
        <p:nvPr/>
      </p:nvGrpSpPr>
      <p:grpSpPr>
        <a:xfrm>
          <a:off x="0" y="0"/>
          <a:ext cx="0" cy="0"/>
          <a:chOff x="0" y="0"/>
          <a:chExt cx="0" cy="0"/>
        </a:xfrm>
      </p:grpSpPr>
      <p:sp>
        <p:nvSpPr>
          <p:cNvPr id="82" name="Google Shape;82;p20"/>
          <p:cNvSpPr txBox="1"/>
          <p:nvPr>
            <p:ph type="title"/>
          </p:nvPr>
        </p:nvSpPr>
        <p:spPr>
          <a:xfrm>
            <a:off x="648122" y="1502767"/>
            <a:ext cx="2966506" cy="1282017"/>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6"/>
              <a:buFont typeface="Trebuchet MS"/>
              <a:buNone/>
              <a:defRPr sz="200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 type="body"/>
          </p:nvPr>
        </p:nvSpPr>
        <p:spPr>
          <a:xfrm>
            <a:off x="3796960" y="516356"/>
            <a:ext cx="3600016" cy="554178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3"/>
              </a:spcBef>
              <a:spcAft>
                <a:spcPts val="0"/>
              </a:spcAft>
              <a:buSzPts val="1440"/>
              <a:buChar char="►"/>
              <a:defRPr/>
            </a:lvl1pPr>
            <a:lvl2pPr indent="-320040" lvl="1" marL="914400" algn="l">
              <a:lnSpc>
                <a:spcPct val="100000"/>
              </a:lnSpc>
              <a:spcBef>
                <a:spcPts val="1003"/>
              </a:spcBef>
              <a:spcAft>
                <a:spcPts val="0"/>
              </a:spcAft>
              <a:buSzPts val="1440"/>
              <a:buChar char="►"/>
              <a:defRPr/>
            </a:lvl2pPr>
            <a:lvl3pPr indent="-320039" lvl="2" marL="1371600" algn="l">
              <a:lnSpc>
                <a:spcPct val="100000"/>
              </a:lnSpc>
              <a:spcBef>
                <a:spcPts val="1003"/>
              </a:spcBef>
              <a:spcAft>
                <a:spcPts val="0"/>
              </a:spcAft>
              <a:buSzPts val="1440"/>
              <a:buChar char="►"/>
              <a:defRPr/>
            </a:lvl3pPr>
            <a:lvl4pPr indent="-320039" lvl="3" marL="1828800" algn="l">
              <a:lnSpc>
                <a:spcPct val="100000"/>
              </a:lnSpc>
              <a:spcBef>
                <a:spcPts val="1003"/>
              </a:spcBef>
              <a:spcAft>
                <a:spcPts val="0"/>
              </a:spcAft>
              <a:buSzPts val="1440"/>
              <a:buChar char="►"/>
              <a:defRPr/>
            </a:lvl4pPr>
            <a:lvl5pPr indent="-320039" lvl="4" marL="2286000" algn="l">
              <a:lnSpc>
                <a:spcPct val="100000"/>
              </a:lnSpc>
              <a:spcBef>
                <a:spcPts val="1003"/>
              </a:spcBef>
              <a:spcAft>
                <a:spcPts val="0"/>
              </a:spcAft>
              <a:buSzPts val="1440"/>
              <a:buChar char="►"/>
              <a:defRPr/>
            </a:lvl5pPr>
            <a:lvl6pPr indent="-320039" lvl="5" marL="2743200" algn="l">
              <a:lnSpc>
                <a:spcPct val="100000"/>
              </a:lnSpc>
              <a:spcBef>
                <a:spcPts val="1003"/>
              </a:spcBef>
              <a:spcAft>
                <a:spcPts val="0"/>
              </a:spcAft>
              <a:buSzPts val="1440"/>
              <a:buChar char="►"/>
              <a:defRPr/>
            </a:lvl6pPr>
            <a:lvl7pPr indent="-320039" lvl="6" marL="3200400" algn="l">
              <a:lnSpc>
                <a:spcPct val="100000"/>
              </a:lnSpc>
              <a:spcBef>
                <a:spcPts val="1003"/>
              </a:spcBef>
              <a:spcAft>
                <a:spcPts val="0"/>
              </a:spcAft>
              <a:buSzPts val="1440"/>
              <a:buChar char="►"/>
              <a:defRPr/>
            </a:lvl7pPr>
            <a:lvl8pPr indent="-320040" lvl="7" marL="3657600" algn="l">
              <a:lnSpc>
                <a:spcPct val="100000"/>
              </a:lnSpc>
              <a:spcBef>
                <a:spcPts val="1003"/>
              </a:spcBef>
              <a:spcAft>
                <a:spcPts val="0"/>
              </a:spcAft>
              <a:buSzPts val="1440"/>
              <a:buChar char="►"/>
              <a:defRPr/>
            </a:lvl8pPr>
            <a:lvl9pPr indent="-320040" lvl="8" marL="4114800" algn="l">
              <a:lnSpc>
                <a:spcPct val="100000"/>
              </a:lnSpc>
              <a:spcBef>
                <a:spcPts val="1003"/>
              </a:spcBef>
              <a:spcAft>
                <a:spcPts val="0"/>
              </a:spcAft>
              <a:buSzPts val="1440"/>
              <a:buChar char="►"/>
              <a:defRPr/>
            </a:lvl9pPr>
          </a:lstStyle>
          <a:p/>
        </p:txBody>
      </p:sp>
      <p:sp>
        <p:nvSpPr>
          <p:cNvPr id="84" name="Google Shape;84;p20"/>
          <p:cNvSpPr txBox="1"/>
          <p:nvPr>
            <p:ph idx="2" type="body"/>
          </p:nvPr>
        </p:nvSpPr>
        <p:spPr>
          <a:xfrm>
            <a:off x="648122" y="2784784"/>
            <a:ext cx="2966506" cy="259162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1123"/>
              <a:buNone/>
              <a:defRPr sz="1404"/>
            </a:lvl1pPr>
            <a:lvl2pPr indent="-228600" lvl="1" marL="914400" algn="l">
              <a:lnSpc>
                <a:spcPct val="100000"/>
              </a:lnSpc>
              <a:spcBef>
                <a:spcPts val="1003"/>
              </a:spcBef>
              <a:spcAft>
                <a:spcPts val="0"/>
              </a:spcAft>
              <a:buSzPts val="842"/>
              <a:buNone/>
              <a:defRPr sz="1053"/>
            </a:lvl2pPr>
            <a:lvl3pPr indent="-228600" lvl="2" marL="1371600" algn="l">
              <a:lnSpc>
                <a:spcPct val="100000"/>
              </a:lnSpc>
              <a:spcBef>
                <a:spcPts val="1003"/>
              </a:spcBef>
              <a:spcAft>
                <a:spcPts val="0"/>
              </a:spcAft>
              <a:buSzPts val="722"/>
              <a:buNone/>
              <a:defRPr sz="903"/>
            </a:lvl3pPr>
            <a:lvl4pPr indent="-228600" lvl="3" marL="1828800" algn="l">
              <a:lnSpc>
                <a:spcPct val="100000"/>
              </a:lnSpc>
              <a:spcBef>
                <a:spcPts val="1003"/>
              </a:spcBef>
              <a:spcAft>
                <a:spcPts val="0"/>
              </a:spcAft>
              <a:buSzPts val="602"/>
              <a:buNone/>
              <a:defRPr sz="752"/>
            </a:lvl4pPr>
            <a:lvl5pPr indent="-228600" lvl="4" marL="2286000" algn="l">
              <a:lnSpc>
                <a:spcPct val="100000"/>
              </a:lnSpc>
              <a:spcBef>
                <a:spcPts val="1003"/>
              </a:spcBef>
              <a:spcAft>
                <a:spcPts val="0"/>
              </a:spcAft>
              <a:buSzPts val="602"/>
              <a:buNone/>
              <a:defRPr sz="752"/>
            </a:lvl5pPr>
            <a:lvl6pPr indent="-228600" lvl="5" marL="2743200" algn="l">
              <a:lnSpc>
                <a:spcPct val="100000"/>
              </a:lnSpc>
              <a:spcBef>
                <a:spcPts val="1003"/>
              </a:spcBef>
              <a:spcAft>
                <a:spcPts val="0"/>
              </a:spcAft>
              <a:buSzPts val="602"/>
              <a:buNone/>
              <a:defRPr sz="752"/>
            </a:lvl6pPr>
            <a:lvl7pPr indent="-228600" lvl="6" marL="3200400" algn="l">
              <a:lnSpc>
                <a:spcPct val="100000"/>
              </a:lnSpc>
              <a:spcBef>
                <a:spcPts val="1003"/>
              </a:spcBef>
              <a:spcAft>
                <a:spcPts val="0"/>
              </a:spcAft>
              <a:buSzPts val="602"/>
              <a:buNone/>
              <a:defRPr sz="752"/>
            </a:lvl7pPr>
            <a:lvl8pPr indent="-228600" lvl="7" marL="3657600" algn="l">
              <a:lnSpc>
                <a:spcPct val="100000"/>
              </a:lnSpc>
              <a:spcBef>
                <a:spcPts val="1003"/>
              </a:spcBef>
              <a:spcAft>
                <a:spcPts val="0"/>
              </a:spcAft>
              <a:buSzPts val="602"/>
              <a:buNone/>
              <a:defRPr sz="752"/>
            </a:lvl8pPr>
            <a:lvl9pPr indent="-228600" lvl="8" marL="4114800" algn="l">
              <a:lnSpc>
                <a:spcPct val="100000"/>
              </a:lnSpc>
              <a:spcBef>
                <a:spcPts val="1003"/>
              </a:spcBef>
              <a:spcAft>
                <a:spcPts val="0"/>
              </a:spcAft>
              <a:buSzPts val="602"/>
              <a:buNone/>
              <a:defRPr sz="752"/>
            </a:lvl9pPr>
          </a:lstStyle>
          <a:p/>
        </p:txBody>
      </p:sp>
      <p:sp>
        <p:nvSpPr>
          <p:cNvPr id="85" name="Google Shape;85;p20"/>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0"/>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0"/>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88" name="Shape 88"/>
        <p:cNvGrpSpPr/>
        <p:nvPr/>
      </p:nvGrpSpPr>
      <p:grpSpPr>
        <a:xfrm>
          <a:off x="0" y="0"/>
          <a:ext cx="0" cy="0"/>
          <a:chOff x="0" y="0"/>
          <a:chExt cx="0" cy="0"/>
        </a:xfrm>
      </p:grpSpPr>
      <p:sp>
        <p:nvSpPr>
          <p:cNvPr id="89" name="Google Shape;89;p21"/>
          <p:cNvSpPr txBox="1"/>
          <p:nvPr>
            <p:ph type="title"/>
          </p:nvPr>
        </p:nvSpPr>
        <p:spPr>
          <a:xfrm>
            <a:off x="648122" y="4813935"/>
            <a:ext cx="6748854" cy="5683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7"/>
              <a:buFont typeface="Trebuchet MS"/>
              <a:buNone/>
              <a:defRPr b="0" sz="240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1"/>
          <p:cNvSpPr/>
          <p:nvPr>
            <p:ph idx="2" type="pic"/>
          </p:nvPr>
        </p:nvSpPr>
        <p:spPr>
          <a:xfrm>
            <a:off x="648122" y="611293"/>
            <a:ext cx="6748854" cy="3856401"/>
          </a:xfrm>
          <a:prstGeom prst="rect">
            <a:avLst/>
          </a:prstGeom>
          <a:noFill/>
          <a:ln>
            <a:noFill/>
          </a:ln>
        </p:spPr>
      </p:sp>
      <p:sp>
        <p:nvSpPr>
          <p:cNvPr id="91" name="Google Shape;91;p21"/>
          <p:cNvSpPr txBox="1"/>
          <p:nvPr>
            <p:ph idx="1" type="body"/>
          </p:nvPr>
        </p:nvSpPr>
        <p:spPr>
          <a:xfrm>
            <a:off x="648122" y="5382247"/>
            <a:ext cx="6748854" cy="67589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3"/>
              </a:spcBef>
              <a:spcAft>
                <a:spcPts val="0"/>
              </a:spcAft>
              <a:buSzPts val="962"/>
              <a:buNone/>
              <a:defRPr sz="1203"/>
            </a:lvl1pPr>
            <a:lvl2pPr indent="-228600" lvl="1" marL="914400" algn="l">
              <a:lnSpc>
                <a:spcPct val="100000"/>
              </a:lnSpc>
              <a:spcBef>
                <a:spcPts val="1003"/>
              </a:spcBef>
              <a:spcAft>
                <a:spcPts val="0"/>
              </a:spcAft>
              <a:buSzPts val="962"/>
              <a:buNone/>
              <a:defRPr sz="1203"/>
            </a:lvl2pPr>
            <a:lvl3pPr indent="-228600" lvl="2" marL="1371600" algn="l">
              <a:lnSpc>
                <a:spcPct val="100000"/>
              </a:lnSpc>
              <a:spcBef>
                <a:spcPts val="1003"/>
              </a:spcBef>
              <a:spcAft>
                <a:spcPts val="0"/>
              </a:spcAft>
              <a:buSzPts val="802"/>
              <a:buNone/>
              <a:defRPr sz="1003"/>
            </a:lvl3pPr>
            <a:lvl4pPr indent="-228600" lvl="3" marL="1828800" algn="l">
              <a:lnSpc>
                <a:spcPct val="100000"/>
              </a:lnSpc>
              <a:spcBef>
                <a:spcPts val="1003"/>
              </a:spcBef>
              <a:spcAft>
                <a:spcPts val="0"/>
              </a:spcAft>
              <a:buSzPts val="722"/>
              <a:buNone/>
              <a:defRPr sz="903"/>
            </a:lvl4pPr>
            <a:lvl5pPr indent="-228600" lvl="4" marL="2286000" algn="l">
              <a:lnSpc>
                <a:spcPct val="100000"/>
              </a:lnSpc>
              <a:spcBef>
                <a:spcPts val="1003"/>
              </a:spcBef>
              <a:spcAft>
                <a:spcPts val="0"/>
              </a:spcAft>
              <a:buSzPts val="722"/>
              <a:buNone/>
              <a:defRPr sz="903"/>
            </a:lvl5pPr>
            <a:lvl6pPr indent="-228600" lvl="5" marL="2743200" algn="l">
              <a:lnSpc>
                <a:spcPct val="100000"/>
              </a:lnSpc>
              <a:spcBef>
                <a:spcPts val="1003"/>
              </a:spcBef>
              <a:spcAft>
                <a:spcPts val="0"/>
              </a:spcAft>
              <a:buSzPts val="722"/>
              <a:buNone/>
              <a:defRPr sz="903"/>
            </a:lvl6pPr>
            <a:lvl7pPr indent="-228600" lvl="6" marL="3200400" algn="l">
              <a:lnSpc>
                <a:spcPct val="100000"/>
              </a:lnSpc>
              <a:spcBef>
                <a:spcPts val="1003"/>
              </a:spcBef>
              <a:spcAft>
                <a:spcPts val="0"/>
              </a:spcAft>
              <a:buSzPts val="722"/>
              <a:buNone/>
              <a:defRPr sz="903"/>
            </a:lvl7pPr>
            <a:lvl8pPr indent="-228600" lvl="7" marL="3657600" algn="l">
              <a:lnSpc>
                <a:spcPct val="100000"/>
              </a:lnSpc>
              <a:spcBef>
                <a:spcPts val="1003"/>
              </a:spcBef>
              <a:spcAft>
                <a:spcPts val="0"/>
              </a:spcAft>
              <a:buSzPts val="722"/>
              <a:buNone/>
              <a:defRPr sz="903"/>
            </a:lvl8pPr>
            <a:lvl9pPr indent="-228600" lvl="8" marL="4114800" algn="l">
              <a:lnSpc>
                <a:spcPct val="100000"/>
              </a:lnSpc>
              <a:spcBef>
                <a:spcPts val="1003"/>
              </a:spcBef>
              <a:spcAft>
                <a:spcPts val="0"/>
              </a:spcAft>
              <a:buSzPts val="722"/>
              <a:buNone/>
              <a:defRPr sz="903"/>
            </a:lvl9pPr>
          </a:lstStyle>
          <a:p/>
        </p:txBody>
      </p:sp>
      <p:sp>
        <p:nvSpPr>
          <p:cNvPr id="92" name="Google Shape;92;p21"/>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1"/>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1"/>
          <p:cNvSpPr txBox="1"/>
          <p:nvPr>
            <p:ph idx="12" type="sldNum"/>
          </p:nvPr>
        </p:nvSpPr>
        <p:spPr>
          <a:xfrm>
            <a:off x="6851944" y="6058145"/>
            <a:ext cx="545034" cy="366139"/>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0" Type="http://schemas.openxmlformats.org/officeDocument/2006/relationships/slideLayout" Target="../slideLayouts/slideLayout26.xml"/><Relationship Id="rId12" Type="http://schemas.openxmlformats.org/officeDocument/2006/relationships/theme" Target="../theme/theme3.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slideLayout" Target="../slideLayouts/slideLayout25.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 name="Shape 7"/>
        <p:cNvGrpSpPr/>
        <p:nvPr/>
      </p:nvGrpSpPr>
      <p:grpSpPr>
        <a:xfrm>
          <a:off x="0" y="0"/>
          <a:ext cx="0" cy="0"/>
          <a:chOff x="0" y="0"/>
          <a:chExt cx="0" cy="0"/>
        </a:xfrm>
      </p:grpSpPr>
      <p:grpSp>
        <p:nvGrpSpPr>
          <p:cNvPr id="8" name="Google Shape;8;p12"/>
          <p:cNvGrpSpPr/>
          <p:nvPr/>
        </p:nvGrpSpPr>
        <p:grpSpPr>
          <a:xfrm>
            <a:off x="-9001" y="-8491"/>
            <a:ext cx="9750893" cy="6894032"/>
            <a:chOff x="-8467" y="-8468"/>
            <a:chExt cx="9171317" cy="6874935"/>
          </a:xfrm>
        </p:grpSpPr>
        <p:sp>
          <p:nvSpPr>
            <p:cNvPr id="9" name="Google Shape;9;p12"/>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0" name="Google Shape;10;p12"/>
            <p:cNvCxnSpPr/>
            <p:nvPr/>
          </p:nvCxnSpPr>
          <p:spPr>
            <a:xfrm flipH="1" rot="10800000">
              <a:off x="5130830" y="4175605"/>
              <a:ext cx="4022475" cy="2682396"/>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11" name="Google Shape;11;p12"/>
            <p:cNvCxnSpPr/>
            <p:nvPr/>
          </p:nvCxnSpPr>
          <p:spPr>
            <a:xfrm>
              <a:off x="7042707"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12" name="Google Shape;12;p12"/>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294"/>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2"/>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2"/>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2"/>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411"/>
              </a:srgbClr>
            </a:solidFill>
            <a:ln>
              <a:noFill/>
            </a:ln>
          </p:spPr>
        </p:sp>
        <p:sp>
          <p:nvSpPr>
            <p:cNvPr id="16" name="Google Shape;16;p12"/>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2"/>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2"/>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 name="Google Shape;19;p12"/>
          <p:cNvSpPr txBox="1"/>
          <p:nvPr>
            <p:ph type="title"/>
          </p:nvPr>
        </p:nvSpPr>
        <p:spPr>
          <a:xfrm>
            <a:off x="648123" y="611293"/>
            <a:ext cx="6748853" cy="1324469"/>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10"/>
              <a:buFont typeface="Trebuchet MS"/>
              <a:buNone/>
              <a:defRPr b="0" i="0" sz="3609"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20" name="Google Shape;20;p12"/>
          <p:cNvSpPr txBox="1"/>
          <p:nvPr>
            <p:ph idx="1" type="body"/>
          </p:nvPr>
        </p:nvSpPr>
        <p:spPr>
          <a:xfrm>
            <a:off x="648122" y="2166592"/>
            <a:ext cx="6748854" cy="3891553"/>
          </a:xfrm>
          <a:prstGeom prst="rect">
            <a:avLst/>
          </a:prstGeom>
          <a:noFill/>
          <a:ln>
            <a:noFill/>
          </a:ln>
        </p:spPr>
        <p:txBody>
          <a:bodyPr anchorCtr="0" anchor="t" bIns="45700" lIns="91425" spcFirstLastPara="1" rIns="91425" wrap="square" tIns="45700">
            <a:normAutofit/>
          </a:bodyPr>
          <a:lstStyle>
            <a:lvl1pPr indent="-320294" lvl="0" marL="457200" marR="0" rtl="0" algn="l">
              <a:lnSpc>
                <a:spcPct val="100000"/>
              </a:lnSpc>
              <a:spcBef>
                <a:spcPts val="1003"/>
              </a:spcBef>
              <a:spcAft>
                <a:spcPts val="0"/>
              </a:spcAft>
              <a:buClr>
                <a:schemeClr val="accent1"/>
              </a:buClr>
              <a:buSzPts val="1444"/>
              <a:buFont typeface="Noto Sans Symbols"/>
              <a:buChar char="►"/>
              <a:defRPr b="0" i="0" sz="1804" u="none" cap="none" strike="noStrike">
                <a:solidFill>
                  <a:srgbClr val="3F3F3F"/>
                </a:solidFill>
                <a:latin typeface="Trebuchet MS"/>
                <a:ea typeface="Trebuchet MS"/>
                <a:cs typeface="Trebuchet MS"/>
                <a:sym typeface="Trebuchet MS"/>
              </a:defRPr>
            </a:lvl1pPr>
            <a:lvl2pPr indent="-310070" lvl="1" marL="914400" marR="0" rtl="0" algn="l">
              <a:lnSpc>
                <a:spcPct val="100000"/>
              </a:lnSpc>
              <a:spcBef>
                <a:spcPts val="1003"/>
              </a:spcBef>
              <a:spcAft>
                <a:spcPts val="0"/>
              </a:spcAft>
              <a:buClr>
                <a:schemeClr val="accent1"/>
              </a:buClr>
              <a:buSzPts val="1283"/>
              <a:buFont typeface="Noto Sans Symbols"/>
              <a:buChar char="►"/>
              <a:defRPr b="0" i="0" sz="1604" u="none" cap="none" strike="noStrike">
                <a:solidFill>
                  <a:srgbClr val="3F3F3F"/>
                </a:solidFill>
                <a:latin typeface="Trebuchet MS"/>
                <a:ea typeface="Trebuchet MS"/>
                <a:cs typeface="Trebuchet MS"/>
                <a:sym typeface="Trebuchet MS"/>
              </a:defRPr>
            </a:lvl2pPr>
            <a:lvl3pPr indent="-299910" lvl="2" marL="1371600" marR="0" rtl="0" algn="l">
              <a:lnSpc>
                <a:spcPct val="100000"/>
              </a:lnSpc>
              <a:spcBef>
                <a:spcPts val="1003"/>
              </a:spcBef>
              <a:spcAft>
                <a:spcPts val="0"/>
              </a:spcAft>
              <a:buClr>
                <a:schemeClr val="accent1"/>
              </a:buClr>
              <a:buSzPts val="1123"/>
              <a:buFont typeface="Noto Sans Symbols"/>
              <a:buChar char="►"/>
              <a:defRPr b="0" i="0" sz="1404" u="none" cap="none" strike="noStrike">
                <a:solidFill>
                  <a:srgbClr val="3F3F3F"/>
                </a:solidFill>
                <a:latin typeface="Trebuchet MS"/>
                <a:ea typeface="Trebuchet MS"/>
                <a:cs typeface="Trebuchet MS"/>
                <a:sym typeface="Trebuchet MS"/>
              </a:defRPr>
            </a:lvl3pPr>
            <a:lvl4pPr indent="-289686" lvl="3" marL="18288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4pPr>
            <a:lvl5pPr indent="-289686" lvl="4" marL="22860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5pPr>
            <a:lvl6pPr indent="-289686" lvl="5" marL="27432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6pPr>
            <a:lvl7pPr indent="-289686" lvl="6" marL="32004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7pPr>
            <a:lvl8pPr indent="-289686" lvl="7" marL="36576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8pPr>
            <a:lvl9pPr indent="-289686" lvl="8" marL="4114800" marR="0" rtl="0" algn="l">
              <a:lnSpc>
                <a:spcPct val="100000"/>
              </a:lnSpc>
              <a:spcBef>
                <a:spcPts val="1003"/>
              </a:spcBef>
              <a:spcAft>
                <a:spcPts val="0"/>
              </a:spcAft>
              <a:buClr>
                <a:schemeClr val="accent1"/>
              </a:buClr>
              <a:buSzPts val="962"/>
              <a:buFont typeface="Noto Sans Symbols"/>
              <a:buChar char="►"/>
              <a:defRPr b="0" i="0" sz="1203" u="none" cap="none" strike="noStrike">
                <a:solidFill>
                  <a:srgbClr val="3F3F3F"/>
                </a:solidFill>
                <a:latin typeface="Trebuchet MS"/>
                <a:ea typeface="Trebuchet MS"/>
                <a:cs typeface="Trebuchet MS"/>
                <a:sym typeface="Trebuchet MS"/>
              </a:defRPr>
            </a:lvl9pPr>
          </a:lstStyle>
          <a:p/>
        </p:txBody>
      </p:sp>
      <p:sp>
        <p:nvSpPr>
          <p:cNvPr id="21" name="Google Shape;21;p12"/>
          <p:cNvSpPr txBox="1"/>
          <p:nvPr>
            <p:ph idx="10" type="dt"/>
          </p:nvPr>
        </p:nvSpPr>
        <p:spPr>
          <a:xfrm>
            <a:off x="5746840" y="6058145"/>
            <a:ext cx="727365" cy="36613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3"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2" name="Google Shape;22;p12"/>
          <p:cNvSpPr txBox="1"/>
          <p:nvPr>
            <p:ph idx="11" type="ftr"/>
          </p:nvPr>
        </p:nvSpPr>
        <p:spPr>
          <a:xfrm>
            <a:off x="648123" y="6058145"/>
            <a:ext cx="4915119" cy="366139"/>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3"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3" name="Google Shape;23;p12"/>
          <p:cNvSpPr txBox="1"/>
          <p:nvPr/>
        </p:nvSpPr>
        <p:spPr>
          <a:xfrm>
            <a:off x="7310797" y="6510911"/>
            <a:ext cx="2268432" cy="366139"/>
          </a:xfrm>
          <a:prstGeom prst="rect">
            <a:avLst/>
          </a:prstGeom>
          <a:noFill/>
          <a:ln>
            <a:noFill/>
          </a:ln>
        </p:spPr>
        <p:txBody>
          <a:bodyPr anchorCtr="0" anchor="ctr" bIns="47425" lIns="94850" spcFirstLastPara="1" rIns="94850" wrap="square" tIns="47425">
            <a:no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0" i="0" lang="ja-JP" sz="1100" u="none" cap="none" strike="noStrike">
                <a:solidFill>
                  <a:schemeClr val="lt1"/>
                </a:solidFill>
                <a:latin typeface="Trebuchet MS"/>
                <a:ea typeface="Trebuchet MS"/>
                <a:cs typeface="Trebuchet MS"/>
                <a:sym typeface="Trebuchet MS"/>
              </a:rPr>
              <a:t>‹#›</a:t>
            </a:fld>
            <a:endParaRPr b="0" i="0" sz="1100" u="none" cap="none" strike="noStrike">
              <a:solidFill>
                <a:schemeClr val="lt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9"/>
          <p:cNvSpPr txBox="1"/>
          <p:nvPr>
            <p:ph type="title"/>
          </p:nvPr>
        </p:nvSpPr>
        <p:spPr>
          <a:xfrm>
            <a:off x="673901" y="366776"/>
            <a:ext cx="8385096" cy="132924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509"/>
              <a:buFont typeface="Calibri"/>
              <a:buNone/>
              <a:defRPr b="0" i="0" sz="3509"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6" name="Google Shape;146;p29"/>
          <p:cNvSpPr txBox="1"/>
          <p:nvPr>
            <p:ph idx="1" type="body"/>
          </p:nvPr>
        </p:nvSpPr>
        <p:spPr>
          <a:xfrm>
            <a:off x="673901" y="1833881"/>
            <a:ext cx="8385096" cy="4363424"/>
          </a:xfrm>
          <a:prstGeom prst="rect">
            <a:avLst/>
          </a:prstGeom>
          <a:noFill/>
          <a:ln>
            <a:noFill/>
          </a:ln>
        </p:spPr>
        <p:txBody>
          <a:bodyPr anchorCtr="0" anchor="t" bIns="45700" lIns="91425" spcFirstLastPara="1" rIns="91425" wrap="square" tIns="45700">
            <a:normAutofit/>
          </a:bodyPr>
          <a:lstStyle>
            <a:lvl1pPr indent="-370395" lvl="0" marL="457200" marR="0" rtl="0" algn="l">
              <a:lnSpc>
                <a:spcPct val="90000"/>
              </a:lnSpc>
              <a:spcBef>
                <a:spcPts val="797"/>
              </a:spcBef>
              <a:spcAft>
                <a:spcPts val="0"/>
              </a:spcAft>
              <a:buClr>
                <a:schemeClr val="dk1"/>
              </a:buClr>
              <a:buSzPts val="2233"/>
              <a:buFont typeface="Noto Sans Symbols"/>
              <a:buChar char="●"/>
              <a:defRPr b="0" i="0" sz="2233" u="none" cap="none" strike="noStrike">
                <a:solidFill>
                  <a:schemeClr val="dk1"/>
                </a:solidFill>
                <a:latin typeface="Calibri"/>
                <a:ea typeface="Calibri"/>
                <a:cs typeface="Calibri"/>
                <a:sym typeface="Calibri"/>
              </a:defRPr>
            </a:lvl1pPr>
            <a:lvl2pPr indent="-350139" lvl="1" marL="914400" marR="0" rtl="0" algn="l">
              <a:lnSpc>
                <a:spcPct val="90000"/>
              </a:lnSpc>
              <a:spcBef>
                <a:spcPts val="399"/>
              </a:spcBef>
              <a:spcAft>
                <a:spcPts val="0"/>
              </a:spcAft>
              <a:buClr>
                <a:schemeClr val="dk1"/>
              </a:buClr>
              <a:buSzPts val="1914"/>
              <a:buFont typeface="Noto Sans Symbols"/>
              <a:buChar char="●"/>
              <a:defRPr b="0" i="0" sz="1914" u="none" cap="none" strike="noStrike">
                <a:solidFill>
                  <a:schemeClr val="dk1"/>
                </a:solidFill>
                <a:latin typeface="Calibri"/>
                <a:ea typeface="Calibri"/>
                <a:cs typeface="Calibri"/>
                <a:sym typeface="Calibri"/>
              </a:defRPr>
            </a:lvl2pPr>
            <a:lvl3pPr indent="-329882" lvl="2" marL="1371600" marR="0" rtl="0" algn="l">
              <a:lnSpc>
                <a:spcPct val="90000"/>
              </a:lnSpc>
              <a:spcBef>
                <a:spcPts val="399"/>
              </a:spcBef>
              <a:spcAft>
                <a:spcPts val="0"/>
              </a:spcAft>
              <a:buClr>
                <a:schemeClr val="dk1"/>
              </a:buClr>
              <a:buSzPts val="1595"/>
              <a:buFont typeface="Noto Sans Symbols"/>
              <a:buChar char="●"/>
              <a:defRPr b="0" i="0" sz="1595" u="none" cap="none" strike="noStrike">
                <a:solidFill>
                  <a:schemeClr val="dk1"/>
                </a:solidFill>
                <a:latin typeface="Calibri"/>
                <a:ea typeface="Calibri"/>
                <a:cs typeface="Calibri"/>
                <a:sym typeface="Calibri"/>
              </a:defRPr>
            </a:lvl3pPr>
            <a:lvl4pPr indent="-319722" lvl="3" marL="1828800" marR="0" rtl="0" algn="l">
              <a:lnSpc>
                <a:spcPct val="90000"/>
              </a:lnSpc>
              <a:spcBef>
                <a:spcPts val="399"/>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4pPr>
            <a:lvl5pPr indent="-319722" lvl="4" marL="2286000" marR="0" rtl="0" algn="l">
              <a:lnSpc>
                <a:spcPct val="90000"/>
              </a:lnSpc>
              <a:spcBef>
                <a:spcPts val="399"/>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5pPr>
            <a:lvl6pPr indent="-319722" lvl="5" marL="27432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6pPr>
            <a:lvl7pPr indent="-319722" lvl="6" marL="32004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7pPr>
            <a:lvl8pPr indent="-319722" lvl="7" marL="36576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8pPr>
            <a:lvl9pPr indent="-319722" lvl="8" marL="4114800" marR="0" rtl="0" algn="l">
              <a:lnSpc>
                <a:spcPct val="100000"/>
              </a:lnSpc>
              <a:spcBef>
                <a:spcPts val="287"/>
              </a:spcBef>
              <a:spcAft>
                <a:spcPts val="0"/>
              </a:spcAft>
              <a:buClr>
                <a:schemeClr val="dk1"/>
              </a:buClr>
              <a:buSzPts val="1435"/>
              <a:buFont typeface="Noto Sans Symbols"/>
              <a:buChar char="●"/>
              <a:defRPr b="0" i="0" sz="1435" u="none" cap="none" strike="noStrike">
                <a:solidFill>
                  <a:schemeClr val="dk1"/>
                </a:solidFill>
                <a:latin typeface="Calibri"/>
                <a:ea typeface="Calibri"/>
                <a:cs typeface="Calibri"/>
                <a:sym typeface="Calibri"/>
              </a:defRPr>
            </a:lvl9pPr>
          </a:lstStyle>
          <a:p/>
        </p:txBody>
      </p:sp>
      <p:sp>
        <p:nvSpPr>
          <p:cNvPr id="147" name="Google Shape;147;p29"/>
          <p:cNvSpPr txBox="1"/>
          <p:nvPr>
            <p:ph idx="10" type="dt"/>
          </p:nvPr>
        </p:nvSpPr>
        <p:spPr>
          <a:xfrm>
            <a:off x="668377" y="6374007"/>
            <a:ext cx="2187416" cy="366139"/>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77" u="none" cap="none" strike="noStrike">
                <a:solidFill>
                  <a:srgbClr val="59595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8" name="Google Shape;148;p29"/>
          <p:cNvSpPr txBox="1"/>
          <p:nvPr>
            <p:ph idx="11" type="ftr"/>
          </p:nvPr>
        </p:nvSpPr>
        <p:spPr>
          <a:xfrm>
            <a:off x="3220363" y="6374007"/>
            <a:ext cx="3281124" cy="366139"/>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877" u="none" cap="none" strike="noStrike">
                <a:solidFill>
                  <a:srgbClr val="595959"/>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9" name="Google Shape;149;p29"/>
          <p:cNvSpPr txBox="1"/>
          <p:nvPr>
            <p:ph idx="12" type="sldNum"/>
          </p:nvPr>
        </p:nvSpPr>
        <p:spPr>
          <a:xfrm>
            <a:off x="6871580" y="6374007"/>
            <a:ext cx="2187416" cy="366139"/>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77"/>
              <a:buFont typeface="Arial"/>
              <a:buNone/>
              <a:defRPr b="0" i="0" sz="87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
          <p:cNvSpPr/>
          <p:nvPr/>
        </p:nvSpPr>
        <p:spPr>
          <a:xfrm>
            <a:off x="829231" y="2953557"/>
            <a:ext cx="4504036" cy="2346548"/>
          </a:xfrm>
          <a:prstGeom prst="rect">
            <a:avLst/>
          </a:prstGeom>
          <a:solidFill>
            <a:srgbClr val="FB6FE0"/>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4"/>
              <a:buFont typeface="Arial"/>
              <a:buNone/>
            </a:pPr>
            <a:r>
              <a:t/>
            </a:r>
            <a:endParaRPr b="0" i="0" sz="1354" u="none" cap="none" strike="noStrike">
              <a:solidFill>
                <a:schemeClr val="lt1"/>
              </a:solidFill>
              <a:latin typeface="Trebuchet MS"/>
              <a:ea typeface="Trebuchet MS"/>
              <a:cs typeface="Trebuchet MS"/>
              <a:sym typeface="Trebuchet MS"/>
            </a:endParaRPr>
          </a:p>
        </p:txBody>
      </p:sp>
      <p:grpSp>
        <p:nvGrpSpPr>
          <p:cNvPr id="233" name="Google Shape;233;p1"/>
          <p:cNvGrpSpPr/>
          <p:nvPr/>
        </p:nvGrpSpPr>
        <p:grpSpPr>
          <a:xfrm>
            <a:off x="1034970" y="3128184"/>
            <a:ext cx="4094119" cy="2010131"/>
            <a:chOff x="2757471" y="2276889"/>
            <a:chExt cx="4871217" cy="2526019"/>
          </a:xfrm>
        </p:grpSpPr>
        <p:pic>
          <p:nvPicPr>
            <p:cNvPr id="234" name="Google Shape;234;p1"/>
            <p:cNvPicPr preferRelativeResize="0"/>
            <p:nvPr/>
          </p:nvPicPr>
          <p:blipFill rotWithShape="1">
            <a:blip r:embed="rId3">
              <a:alphaModFix/>
            </a:blip>
            <a:srcRect b="0" l="0" r="0" t="0"/>
            <a:stretch/>
          </p:blipFill>
          <p:spPr>
            <a:xfrm>
              <a:off x="2757471" y="2276889"/>
              <a:ext cx="4871217" cy="2526019"/>
            </a:xfrm>
            <a:prstGeom prst="rect">
              <a:avLst/>
            </a:prstGeom>
            <a:noFill/>
            <a:ln>
              <a:noFill/>
            </a:ln>
          </p:spPr>
        </p:pic>
        <p:sp>
          <p:nvSpPr>
            <p:cNvPr id="235" name="Google Shape;235;p1"/>
            <p:cNvSpPr/>
            <p:nvPr/>
          </p:nvSpPr>
          <p:spPr>
            <a:xfrm>
              <a:off x="3463637" y="2983346"/>
              <a:ext cx="895927" cy="31403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3"/>
                <a:buFont typeface="Arial"/>
                <a:buNone/>
              </a:pPr>
              <a:r>
                <a:rPr b="0" i="0" lang="ja-JP" sz="903" u="none" cap="none" strike="noStrike">
                  <a:solidFill>
                    <a:schemeClr val="dk1"/>
                  </a:solidFill>
                  <a:latin typeface="Trebuchet MS"/>
                  <a:ea typeface="Trebuchet MS"/>
                  <a:cs typeface="Trebuchet MS"/>
                  <a:sym typeface="Trebuchet MS"/>
                </a:rPr>
                <a:t>****000000</a:t>
              </a:r>
              <a:endParaRPr b="0" i="0" sz="903" u="none" cap="none" strike="noStrike">
                <a:solidFill>
                  <a:schemeClr val="dk1"/>
                </a:solidFill>
                <a:latin typeface="Trebuchet MS"/>
                <a:ea typeface="Trebuchet MS"/>
                <a:cs typeface="Trebuchet MS"/>
                <a:sym typeface="Trebuchet MS"/>
              </a:endParaRPr>
            </a:p>
          </p:txBody>
        </p:sp>
        <p:sp>
          <p:nvSpPr>
            <p:cNvPr id="236" name="Google Shape;236;p1"/>
            <p:cNvSpPr/>
            <p:nvPr/>
          </p:nvSpPr>
          <p:spPr>
            <a:xfrm>
              <a:off x="3537527" y="3442916"/>
              <a:ext cx="822037" cy="1939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3"/>
                <a:buFont typeface="Arial"/>
                <a:buNone/>
              </a:pPr>
              <a:r>
                <a:rPr b="0" i="0" lang="ja-JP" sz="903" u="none" cap="none" strike="noStrike">
                  <a:solidFill>
                    <a:schemeClr val="dk1"/>
                  </a:solidFill>
                  <a:latin typeface="Trebuchet MS"/>
                  <a:ea typeface="Trebuchet MS"/>
                  <a:cs typeface="Trebuchet MS"/>
                  <a:sym typeface="Trebuchet MS"/>
                </a:rPr>
                <a:t>********</a:t>
              </a:r>
              <a:endParaRPr b="0" i="0" sz="1400" u="none" cap="none" strike="noStrike">
                <a:solidFill>
                  <a:srgbClr val="000000"/>
                </a:solidFill>
                <a:latin typeface="Arial"/>
                <a:ea typeface="Arial"/>
                <a:cs typeface="Arial"/>
                <a:sym typeface="Arial"/>
              </a:endParaRPr>
            </a:p>
          </p:txBody>
        </p:sp>
      </p:grpSp>
      <p:sp>
        <p:nvSpPr>
          <p:cNvPr id="237" name="Google Shape;237;p1"/>
          <p:cNvSpPr txBox="1"/>
          <p:nvPr/>
        </p:nvSpPr>
        <p:spPr>
          <a:xfrm>
            <a:off x="468437" y="990253"/>
            <a:ext cx="8784220" cy="180151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「カフェテリアプラン」でID･PWを取得されていない方は、最初に取得する必要があります。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その処理中に送られてくるメール内にURLが付いてきます。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そのURLをクリックすると新たにIDと仮パスワードの画面（以下の画面）が表示されます。</a:t>
            </a:r>
            <a:endParaRPr b="0" i="0" sz="1404" u="none" cap="none" strike="noStrike">
              <a:solidFill>
                <a:srgbClr val="3F3F3F"/>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表示された画面は、消さない様に注意してください。</a:t>
            </a:r>
            <a:r>
              <a:rPr b="0" i="0" lang="ja-JP" sz="1404" u="none" cap="none" strike="noStrike">
                <a:solidFill>
                  <a:srgbClr val="FF0000"/>
                </a:solidFill>
                <a:latin typeface="Arial"/>
                <a:ea typeface="Arial"/>
                <a:cs typeface="Arial"/>
                <a:sym typeface="Arial"/>
              </a:rPr>
              <a:t>１回のみ閲覧可能な画面です。</a:t>
            </a:r>
            <a:endParaRPr b="0" i="0" sz="1404" u="none" cap="none" strike="noStrike">
              <a:solidFill>
                <a:srgbClr val="FF0000"/>
              </a:solidFill>
              <a:latin typeface="Arial"/>
              <a:ea typeface="Arial"/>
              <a:cs typeface="Arial"/>
              <a:sym typeface="Arial"/>
            </a:endParaRPr>
          </a:p>
          <a:p>
            <a:pPr indent="0" lvl="0" marL="0" marR="0" rtl="0" algn="just">
              <a:lnSpc>
                <a:spcPct val="100000"/>
              </a:lnSpc>
              <a:spcBef>
                <a:spcPts val="1000"/>
              </a:spcBef>
              <a:spcAft>
                <a:spcPts val="0"/>
              </a:spcAft>
              <a:buClr>
                <a:schemeClr val="accent1"/>
              </a:buClr>
              <a:buSzPts val="1123"/>
              <a:buFont typeface="Noto Sans Symbols"/>
              <a:buNone/>
            </a:pPr>
            <a:r>
              <a:rPr b="0" i="0" lang="ja-JP" sz="1404" u="none" cap="none" strike="noStrike">
                <a:solidFill>
                  <a:srgbClr val="3F3F3F"/>
                </a:solidFill>
                <a:latin typeface="Arial"/>
                <a:ea typeface="Arial"/>
                <a:cs typeface="Arial"/>
                <a:sym typeface="Arial"/>
              </a:rPr>
              <a:t>IDが自動付与になり、画面を消すと分からなくなってしまうのでメモを取るか印刷して保管してください。</a:t>
            </a:r>
            <a:endParaRPr b="0" i="0" sz="1404" u="none" cap="none" strike="noStrike">
              <a:solidFill>
                <a:srgbClr val="3F3F3F"/>
              </a:solidFill>
              <a:latin typeface="Arial"/>
              <a:ea typeface="Arial"/>
              <a:cs typeface="Arial"/>
              <a:sym typeface="Arial"/>
            </a:endParaRPr>
          </a:p>
        </p:txBody>
      </p:sp>
      <p:sp>
        <p:nvSpPr>
          <p:cNvPr id="238" name="Google Shape;238;p1"/>
          <p:cNvSpPr/>
          <p:nvPr/>
        </p:nvSpPr>
        <p:spPr>
          <a:xfrm flipH="1">
            <a:off x="829232" y="5556759"/>
            <a:ext cx="7457241" cy="810157"/>
          </a:xfrm>
          <a:prstGeom prst="rect">
            <a:avLst/>
          </a:prstGeom>
          <a:noFill/>
          <a:ln cap="flat" cmpd="sng" w="9525">
            <a:solidFill>
              <a:schemeClr val="dk1"/>
            </a:solidFill>
            <a:prstDash val="solid"/>
            <a:miter lim="800000"/>
            <a:headEnd len="sm" w="sm" type="none"/>
            <a:tailEnd len="sm" w="sm" type="none"/>
          </a:ln>
        </p:spPr>
        <p:txBody>
          <a:bodyPr anchorCtr="0" anchor="ctr" bIns="34375" lIns="68750" spcFirstLastPara="1" rIns="68750" wrap="square" tIns="34375">
            <a:spAutoFit/>
          </a:bodyPr>
          <a:lstStyle/>
          <a:p>
            <a:pPr indent="0" lvl="0" marL="0" marR="0" rtl="0" algn="l">
              <a:lnSpc>
                <a:spcPct val="100000"/>
              </a:lnSpc>
              <a:spcBef>
                <a:spcPts val="0"/>
              </a:spcBef>
              <a:spcAft>
                <a:spcPts val="0"/>
              </a:spcAft>
              <a:buClr>
                <a:srgbClr val="000000"/>
              </a:buClr>
              <a:buSzPts val="1203"/>
              <a:buFont typeface="Arial"/>
              <a:buNone/>
            </a:pPr>
            <a:r>
              <a:rPr b="1" i="0" lang="ja-JP" sz="1203" u="none" cap="none" strike="noStrike">
                <a:solidFill>
                  <a:srgbClr val="222222"/>
                </a:solidFill>
                <a:latin typeface="Arial"/>
                <a:ea typeface="Arial"/>
                <a:cs typeface="Arial"/>
                <a:sym typeface="Arial"/>
              </a:rPr>
              <a:t>＜メール本文＞</a:t>
            </a:r>
            <a:endParaRPr b="1" i="0" sz="1203"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3"/>
              <a:buFont typeface="Arial"/>
              <a:buNone/>
            </a:pPr>
            <a:r>
              <a:rPr b="0" i="0" lang="ja-JP" sz="1203" u="none" cap="none" strike="noStrike">
                <a:solidFill>
                  <a:srgbClr val="222222"/>
                </a:solidFill>
                <a:latin typeface="Arial"/>
                <a:ea typeface="Arial"/>
                <a:cs typeface="Arial"/>
                <a:sym typeface="Arial"/>
              </a:rPr>
              <a:t>本メールを受け取ってから24時間以内にURLへアクセスし、お問い合わせ結果をご確認ください。</a:t>
            </a:r>
            <a:br>
              <a:rPr b="0" i="0" lang="ja-JP" sz="1203" u="none" cap="none" strike="noStrike">
                <a:solidFill>
                  <a:schemeClr val="dk1"/>
                </a:solidFill>
                <a:latin typeface="Arial"/>
                <a:ea typeface="Arial"/>
                <a:cs typeface="Arial"/>
                <a:sym typeface="Arial"/>
              </a:rPr>
            </a:br>
            <a:r>
              <a:rPr b="1" i="0" lang="ja-JP" sz="1203" u="none" cap="none" strike="noStrike">
                <a:solidFill>
                  <a:srgbClr val="FF0000"/>
                </a:solidFill>
                <a:latin typeface="Arial"/>
                <a:ea typeface="Arial"/>
                <a:cs typeface="Arial"/>
                <a:sym typeface="Arial"/>
              </a:rPr>
              <a:t>お問合せ結果は【24時間以内に1回のみ】閲覧が可能</a:t>
            </a:r>
            <a:r>
              <a:rPr b="0" i="0" lang="ja-JP" sz="1203" u="none" cap="none" strike="noStrike">
                <a:solidFill>
                  <a:srgbClr val="222222"/>
                </a:solidFill>
                <a:latin typeface="Arial"/>
                <a:ea typeface="Arial"/>
                <a:cs typeface="Arial"/>
                <a:sym typeface="Arial"/>
              </a:rPr>
              <a:t>です。</a:t>
            </a:r>
            <a:br>
              <a:rPr b="0" i="0" lang="ja-JP" sz="1203" u="none" cap="none" strike="noStrike">
                <a:solidFill>
                  <a:schemeClr val="dk1"/>
                </a:solidFill>
                <a:latin typeface="Arial"/>
                <a:ea typeface="Arial"/>
                <a:cs typeface="Arial"/>
                <a:sym typeface="Arial"/>
              </a:rPr>
            </a:br>
            <a:r>
              <a:rPr b="0" i="0" lang="ja-JP" sz="1203" u="none" cap="none" strike="noStrike">
                <a:solidFill>
                  <a:srgbClr val="222222"/>
                </a:solidFill>
                <a:latin typeface="Arial"/>
                <a:ea typeface="Arial"/>
                <a:cs typeface="Arial"/>
                <a:sym typeface="Arial"/>
              </a:rPr>
              <a:t>期限を過ぎますと下記URLは無効となりますので、もう一度はじめからお手続きをやり直してください。</a:t>
            </a:r>
            <a:r>
              <a:rPr b="0" i="0" lang="ja-JP" sz="1203"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39" name="Google Shape;239;p1"/>
          <p:cNvSpPr txBox="1"/>
          <p:nvPr/>
        </p:nvSpPr>
        <p:spPr>
          <a:xfrm>
            <a:off x="829233" y="270173"/>
            <a:ext cx="4504034" cy="690969"/>
          </a:xfrm>
          <a:prstGeom prst="rect">
            <a:avLst/>
          </a:prstGeom>
          <a:noFill/>
          <a:ln>
            <a:noFill/>
          </a:ln>
        </p:spPr>
        <p:txBody>
          <a:bodyPr anchorCtr="0" anchor="ctr" bIns="34375" lIns="68750" spcFirstLastPara="1" rIns="68750" wrap="square" tIns="34375">
            <a:noAutofit/>
          </a:bodyPr>
          <a:lstStyle/>
          <a:p>
            <a:pPr indent="0" lvl="0" marL="0" marR="0" rtl="0" algn="just">
              <a:lnSpc>
                <a:spcPct val="100000"/>
              </a:lnSpc>
              <a:spcBef>
                <a:spcPts val="0"/>
              </a:spcBef>
              <a:spcAft>
                <a:spcPts val="0"/>
              </a:spcAft>
              <a:buClr>
                <a:schemeClr val="accent1"/>
              </a:buClr>
              <a:buSzPts val="2567"/>
              <a:buFont typeface="Noto Sans Symbols"/>
              <a:buNone/>
            </a:pPr>
            <a:r>
              <a:rPr b="0" i="0" lang="ja-JP" sz="3209" u="none" cap="none" strike="noStrike">
                <a:solidFill>
                  <a:srgbClr val="3F3F3F"/>
                </a:solidFill>
                <a:latin typeface="Arial"/>
                <a:ea typeface="Arial"/>
                <a:cs typeface="Arial"/>
                <a:sym typeface="Arial"/>
              </a:rPr>
              <a:t>～健診予約の前に～</a:t>
            </a:r>
            <a:endParaRPr b="0" i="0" sz="3209" u="none" cap="none" strike="noStrike">
              <a:solidFill>
                <a:srgbClr val="3F3F3F"/>
              </a:solidFill>
              <a:latin typeface="Arial"/>
              <a:ea typeface="Arial"/>
              <a:cs typeface="Arial"/>
              <a:sym typeface="Arial"/>
            </a:endParaRPr>
          </a:p>
        </p:txBody>
      </p:sp>
      <p:sp>
        <p:nvSpPr>
          <p:cNvPr id="240" name="Google Shape;240;p1"/>
          <p:cNvSpPr/>
          <p:nvPr/>
        </p:nvSpPr>
        <p:spPr>
          <a:xfrm>
            <a:off x="4783071" y="2791767"/>
            <a:ext cx="4469586" cy="1148496"/>
          </a:xfrm>
          <a:prstGeom prst="cloudCallout">
            <a:avLst>
              <a:gd fmla="val -44944" name="adj1"/>
              <a:gd fmla="val 76855" name="adj2"/>
            </a:avLst>
          </a:prstGeom>
          <a:solidFill>
            <a:srgbClr val="FF0000"/>
          </a:solidFill>
          <a:ln cap="rnd" cmpd="sng" w="1905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4"/>
              <a:buFont typeface="Arial"/>
              <a:buNone/>
            </a:pPr>
            <a:r>
              <a:rPr b="1" i="0" lang="ja-JP" sz="1504" u="none" cap="none" strike="noStrike">
                <a:solidFill>
                  <a:schemeClr val="lt1"/>
                </a:solidFill>
                <a:latin typeface="Trebuchet MS"/>
                <a:ea typeface="Trebuchet MS"/>
                <a:cs typeface="Trebuchet MS"/>
                <a:sym typeface="Trebuchet MS"/>
              </a:rPr>
              <a:t>この画面は、絶対印刷する！！</a:t>
            </a:r>
            <a:endParaRPr b="0" i="0" sz="1400" u="none" cap="none" strike="noStrike">
              <a:solidFill>
                <a:srgbClr val="000000"/>
              </a:solidFill>
              <a:latin typeface="Arial"/>
              <a:ea typeface="Arial"/>
              <a:cs typeface="Arial"/>
              <a:sym typeface="Arial"/>
            </a:endParaRPr>
          </a:p>
        </p:txBody>
      </p:sp>
      <p:grpSp>
        <p:nvGrpSpPr>
          <p:cNvPr id="241" name="Google Shape;241;p1"/>
          <p:cNvGrpSpPr/>
          <p:nvPr/>
        </p:nvGrpSpPr>
        <p:grpSpPr>
          <a:xfrm flipH="1" rot="10800000">
            <a:off x="2628677" y="1219896"/>
            <a:ext cx="2374328" cy="45719"/>
            <a:chOff x="2700685" y="1278285"/>
            <a:chExt cx="2232248" cy="72008"/>
          </a:xfrm>
        </p:grpSpPr>
        <p:cxnSp>
          <p:nvCxnSpPr>
            <p:cNvPr id="242" name="Google Shape;242;p1"/>
            <p:cNvCxnSpPr/>
            <p:nvPr/>
          </p:nvCxnSpPr>
          <p:spPr>
            <a:xfrm>
              <a:off x="2700685" y="1278285"/>
              <a:ext cx="2232248" cy="0"/>
            </a:xfrm>
            <a:prstGeom prst="straightConnector1">
              <a:avLst/>
            </a:prstGeom>
            <a:noFill/>
            <a:ln cap="rnd" cmpd="sng" w="12700">
              <a:solidFill>
                <a:srgbClr val="FF0000"/>
              </a:solidFill>
              <a:prstDash val="solid"/>
              <a:round/>
              <a:headEnd len="sm" w="sm" type="none"/>
              <a:tailEnd len="sm" w="sm" type="none"/>
            </a:ln>
          </p:spPr>
        </p:cxnSp>
        <p:cxnSp>
          <p:nvCxnSpPr>
            <p:cNvPr id="243" name="Google Shape;243;p1"/>
            <p:cNvCxnSpPr/>
            <p:nvPr/>
          </p:nvCxnSpPr>
          <p:spPr>
            <a:xfrm>
              <a:off x="2700685" y="1350293"/>
              <a:ext cx="2232248" cy="0"/>
            </a:xfrm>
            <a:prstGeom prst="straightConnector1">
              <a:avLst/>
            </a:prstGeom>
            <a:noFill/>
            <a:ln cap="rnd" cmpd="sng" w="12700">
              <a:solidFill>
                <a:srgbClr val="FF0000"/>
              </a:solidFill>
              <a:prstDash val="solid"/>
              <a:round/>
              <a:headEnd len="sm" w="sm" type="none"/>
              <a:tailEnd len="sm" w="sm" type="none"/>
            </a:ln>
          </p:spPr>
        </p:cxnSp>
      </p:grpSp>
      <p:sp>
        <p:nvSpPr>
          <p:cNvPr id="244" name="Google Shape;244;p1"/>
          <p:cNvSpPr txBox="1"/>
          <p:nvPr/>
        </p:nvSpPr>
        <p:spPr>
          <a:xfrm>
            <a:off x="4783071" y="501805"/>
            <a:ext cx="3156597" cy="307777"/>
          </a:xfrm>
          <a:prstGeom prst="rect">
            <a:avLst/>
          </a:prstGeom>
          <a:solidFill>
            <a:srgbClr val="BFE38C"/>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ja-JP" sz="1400" u="none" cap="none" strike="noStrike">
                <a:solidFill>
                  <a:srgbClr val="000000"/>
                </a:solidFill>
                <a:latin typeface="Arial"/>
                <a:ea typeface="Arial"/>
                <a:cs typeface="Arial"/>
                <a:sym typeface="Arial"/>
              </a:rPr>
              <a:t>ID・PW　取得済みの方は次項へ</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
          <p:cNvSpPr txBox="1"/>
          <p:nvPr>
            <p:ph type="ctrTitle"/>
          </p:nvPr>
        </p:nvSpPr>
        <p:spPr>
          <a:xfrm>
            <a:off x="1188517" y="2646437"/>
            <a:ext cx="6480720" cy="696518"/>
          </a:xfrm>
          <a:prstGeom prst="rect">
            <a:avLst/>
          </a:prstGeom>
          <a:noFill/>
          <a:ln>
            <a:noFill/>
          </a:ln>
        </p:spPr>
        <p:txBody>
          <a:bodyPr anchorCtr="0" anchor="b" bIns="45700" lIns="72000" spcFirstLastPara="1" rIns="91425" wrap="square" tIns="45700">
            <a:normAutofit/>
          </a:bodyPr>
          <a:lstStyle/>
          <a:p>
            <a:pPr indent="0" lvl="0" marL="0" rtl="0" algn="l">
              <a:lnSpc>
                <a:spcPct val="100000"/>
              </a:lnSpc>
              <a:spcBef>
                <a:spcPts val="0"/>
              </a:spcBef>
              <a:spcAft>
                <a:spcPts val="0"/>
              </a:spcAft>
              <a:buClr>
                <a:srgbClr val="1F497D"/>
              </a:buClr>
              <a:buSzPts val="3600"/>
              <a:buFont typeface="Meiryo"/>
              <a:buNone/>
            </a:pPr>
            <a:r>
              <a:rPr lang="ja-JP" sz="3600">
                <a:solidFill>
                  <a:srgbClr val="1F497D"/>
                </a:solidFill>
                <a:latin typeface="Meiryo"/>
                <a:ea typeface="Meiryo"/>
                <a:cs typeface="Meiryo"/>
                <a:sym typeface="Meiryo"/>
              </a:rPr>
              <a:t>健康診断　基本情報</a:t>
            </a:r>
            <a:endParaRPr/>
          </a:p>
        </p:txBody>
      </p:sp>
      <p:sp>
        <p:nvSpPr>
          <p:cNvPr id="250" name="Google Shape;250;p2"/>
          <p:cNvSpPr txBox="1"/>
          <p:nvPr>
            <p:ph idx="1" type="subTitle"/>
          </p:nvPr>
        </p:nvSpPr>
        <p:spPr>
          <a:xfrm>
            <a:off x="914400" y="5453758"/>
            <a:ext cx="7961971" cy="523296"/>
          </a:xfrm>
          <a:prstGeom prst="rect">
            <a:avLst/>
          </a:prstGeom>
          <a:solidFill>
            <a:srgbClr val="FFFFCC"/>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80"/>
              <a:buNone/>
            </a:pPr>
            <a:r>
              <a:rPr lang="ja-JP" sz="1600">
                <a:solidFill>
                  <a:srgbClr val="1F497D"/>
                </a:solidFill>
                <a:latin typeface="Meiryo"/>
                <a:ea typeface="Meiryo"/>
                <a:cs typeface="Meiryo"/>
                <a:sym typeface="Meiryo"/>
              </a:rPr>
              <a:t>健診申込受付は㈱バリューHR運営「健診予約システム」で実施いたしします。</a:t>
            </a:r>
            <a:endParaRPr sz="1600">
              <a:solidFill>
                <a:srgbClr val="1F497D"/>
              </a:solidFill>
              <a:latin typeface="Meiryo"/>
              <a:ea typeface="Meiryo"/>
              <a:cs typeface="Meiryo"/>
              <a:sym typeface="Meiryo"/>
            </a:endParaRPr>
          </a:p>
        </p:txBody>
      </p:sp>
      <p:sp>
        <p:nvSpPr>
          <p:cNvPr id="251" name="Google Shape;251;p2"/>
          <p:cNvSpPr txBox="1"/>
          <p:nvPr/>
        </p:nvSpPr>
        <p:spPr>
          <a:xfrm>
            <a:off x="396429" y="894683"/>
            <a:ext cx="5550211"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0" i="0" lang="ja-JP" sz="3200" u="none" cap="none" strike="noStrike">
                <a:solidFill>
                  <a:schemeClr val="dk1"/>
                </a:solidFill>
                <a:latin typeface="Arial"/>
                <a:ea typeface="Arial"/>
                <a:cs typeface="Arial"/>
                <a:sym typeface="Arial"/>
              </a:rPr>
              <a:t>トップグループ健康保険組合</a:t>
            </a:r>
            <a:endParaRPr b="0" i="0" sz="3200" u="none" cap="none" strike="noStrike">
              <a:solidFill>
                <a:schemeClr val="dk1"/>
              </a:solidFill>
              <a:latin typeface="Arial"/>
              <a:ea typeface="Arial"/>
              <a:cs typeface="Arial"/>
              <a:sym typeface="Arial"/>
            </a:endParaRPr>
          </a:p>
        </p:txBody>
      </p:sp>
      <p:sp>
        <p:nvSpPr>
          <p:cNvPr id="252" name="Google Shape;252;p2"/>
          <p:cNvSpPr/>
          <p:nvPr/>
        </p:nvSpPr>
        <p:spPr>
          <a:xfrm>
            <a:off x="1360449" y="3870573"/>
            <a:ext cx="5980125" cy="576064"/>
          </a:xfrm>
          <a:prstGeom prst="homePlate">
            <a:avLst>
              <a:gd fmla="val 50000" name="adj"/>
            </a:avLst>
          </a:prstGeom>
          <a:solidFill>
            <a:srgbClr val="BEEAF8"/>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ja-JP" sz="1800" u="none" cap="none" strike="noStrike">
                <a:solidFill>
                  <a:srgbClr val="FF0000"/>
                </a:solidFill>
                <a:latin typeface="Meiryo"/>
                <a:ea typeface="Meiryo"/>
                <a:cs typeface="Meiryo"/>
                <a:sym typeface="Meiryo"/>
              </a:rPr>
              <a:t>「早期申込み・早期受診」にご協力ください</a:t>
            </a:r>
            <a:endParaRPr b="1" i="0" sz="1800" u="none" cap="none" strike="noStrike">
              <a:solidFill>
                <a:srgbClr val="FF0000"/>
              </a:solidFill>
              <a:latin typeface="Meiryo"/>
              <a:ea typeface="Meiryo"/>
              <a:cs typeface="Meiryo"/>
              <a:sym typeface="Meiry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
          <p:cNvSpPr txBox="1"/>
          <p:nvPr/>
        </p:nvSpPr>
        <p:spPr>
          <a:xfrm>
            <a:off x="267462" y="630213"/>
            <a:ext cx="3547271" cy="690969"/>
          </a:xfrm>
          <a:prstGeom prst="rect">
            <a:avLst/>
          </a:prstGeom>
          <a:noFill/>
          <a:ln>
            <a:noFill/>
          </a:ln>
        </p:spPr>
        <p:txBody>
          <a:bodyPr anchorCtr="0" anchor="ctr" bIns="34375" lIns="68750" spcFirstLastPara="1" rIns="68750" wrap="square" tIns="34375">
            <a:noAutofit/>
          </a:bodyPr>
          <a:lstStyle/>
          <a:p>
            <a:pPr indent="0" lvl="0" marL="0" marR="0" rtl="0" algn="just">
              <a:lnSpc>
                <a:spcPct val="100000"/>
              </a:lnSpc>
              <a:spcBef>
                <a:spcPts val="0"/>
              </a:spcBef>
              <a:spcAft>
                <a:spcPts val="0"/>
              </a:spcAft>
              <a:buClr>
                <a:schemeClr val="accent1"/>
              </a:buClr>
              <a:buSzPts val="2567"/>
              <a:buFont typeface="Noto Sans Symbols"/>
              <a:buNone/>
            </a:pPr>
            <a:r>
              <a:rPr b="0" i="0" lang="ja-JP" sz="3209" u="none" cap="none" strike="noStrike">
                <a:solidFill>
                  <a:srgbClr val="FF0000"/>
                </a:solidFill>
                <a:latin typeface="Arial"/>
                <a:ea typeface="Arial"/>
                <a:cs typeface="Arial"/>
                <a:sym typeface="Arial"/>
              </a:rPr>
              <a:t>※　</a:t>
            </a:r>
            <a:r>
              <a:rPr b="1" i="0" lang="ja-JP" sz="3209" u="none" cap="none" strike="noStrike">
                <a:solidFill>
                  <a:srgbClr val="FF0000"/>
                </a:solidFill>
                <a:latin typeface="Arial"/>
                <a:ea typeface="Arial"/>
                <a:cs typeface="Arial"/>
                <a:sym typeface="Arial"/>
              </a:rPr>
              <a:t>注意事項</a:t>
            </a:r>
            <a:endParaRPr b="0" i="0" sz="3209" u="none" cap="none" strike="noStrike">
              <a:solidFill>
                <a:srgbClr val="3F3F3F"/>
              </a:solidFill>
              <a:latin typeface="Arial"/>
              <a:ea typeface="Arial"/>
              <a:cs typeface="Arial"/>
              <a:sym typeface="Arial"/>
            </a:endParaRPr>
          </a:p>
        </p:txBody>
      </p:sp>
      <p:sp>
        <p:nvSpPr>
          <p:cNvPr id="258" name="Google Shape;258;p3"/>
          <p:cNvSpPr txBox="1"/>
          <p:nvPr/>
        </p:nvSpPr>
        <p:spPr>
          <a:xfrm>
            <a:off x="540444" y="1456487"/>
            <a:ext cx="8856984" cy="193899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chemeClr val="dk1"/>
                </a:solidFill>
                <a:latin typeface="Arial"/>
                <a:ea typeface="Arial"/>
                <a:cs typeface="Arial"/>
                <a:sym typeface="Arial"/>
              </a:rPr>
              <a:t>●</a:t>
            </a:r>
            <a:r>
              <a:rPr b="1" i="0" lang="ja-JP" sz="2000" u="none" cap="none" strike="noStrike">
                <a:solidFill>
                  <a:schemeClr val="dk1"/>
                </a:solidFill>
                <a:latin typeface="Arial"/>
                <a:ea typeface="Arial"/>
                <a:cs typeface="Arial"/>
                <a:sym typeface="Arial"/>
              </a:rPr>
              <a:t>病院の予約方法</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a:t>
            </a:r>
            <a:r>
              <a:rPr b="1" i="0" lang="ja-JP" sz="1600" u="none" cap="none" strike="noStrike">
                <a:solidFill>
                  <a:schemeClr val="dk1"/>
                </a:solidFill>
                <a:latin typeface="Arial"/>
                <a:ea typeface="Arial"/>
                <a:cs typeface="Arial"/>
                <a:sym typeface="Arial"/>
              </a:rPr>
              <a:t>電話予約の場合</a:t>
            </a:r>
            <a:endParaRPr b="1"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電話予約確定後　→当サイトで予約日時の申請</a:t>
            </a:r>
            <a:r>
              <a:rPr b="0" i="0" lang="ja-JP" sz="1600" u="none" cap="none" strike="noStrike">
                <a:solidFill>
                  <a:srgbClr val="FF0000"/>
                </a:solidFill>
                <a:latin typeface="Arial"/>
                <a:ea typeface="Arial"/>
                <a:cs typeface="Arial"/>
                <a:sym typeface="Arial"/>
              </a:rPr>
              <a:t>必須　　　　　　　　　　→</a:t>
            </a:r>
            <a:r>
              <a:rPr b="1" i="0" lang="ja-JP" sz="1600" u="none" cap="none" strike="noStrike">
                <a:solidFill>
                  <a:srgbClr val="FF0000"/>
                </a:solidFill>
                <a:latin typeface="Arial"/>
                <a:ea typeface="Arial"/>
                <a:cs typeface="Arial"/>
                <a:sym typeface="Arial"/>
              </a:rPr>
              <a:t>予約完了</a:t>
            </a:r>
            <a:endParaRPr b="1" i="0" sz="16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a:t>
            </a:r>
            <a:r>
              <a:rPr b="0" i="0" lang="ja-JP" sz="1600" u="none" cap="none" strike="noStrike">
                <a:solidFill>
                  <a:srgbClr val="FF0000"/>
                </a:solidFill>
                <a:latin typeface="Arial"/>
                <a:ea typeface="Arial"/>
                <a:cs typeface="Arial"/>
                <a:sym typeface="Arial"/>
              </a:rPr>
              <a:t>（予約日時の相違が無いように）</a:t>
            </a:r>
            <a:endParaRPr b="0" i="0" sz="16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Arial"/>
                <a:ea typeface="Arial"/>
                <a:cs typeface="Arial"/>
                <a:sym typeface="Arial"/>
              </a:rPr>
              <a:t>　　</a:t>
            </a:r>
            <a:r>
              <a:rPr b="0" i="0" lang="ja-JP" sz="1600" u="none" cap="none" strike="noStrike">
                <a:solidFill>
                  <a:schemeClr val="dk1"/>
                </a:solidFill>
                <a:latin typeface="Arial"/>
                <a:ea typeface="Arial"/>
                <a:cs typeface="Arial"/>
                <a:sym typeface="Arial"/>
              </a:rPr>
              <a:t>◎</a:t>
            </a:r>
            <a:r>
              <a:rPr b="1" i="0" lang="ja-JP" sz="1600" u="none" cap="none" strike="noStrike">
                <a:solidFill>
                  <a:schemeClr val="dk1"/>
                </a:solidFill>
                <a:latin typeface="Arial"/>
                <a:ea typeface="Arial"/>
                <a:cs typeface="Arial"/>
                <a:sym typeface="Arial"/>
              </a:rPr>
              <a:t>ネット予約の場合</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当サイトで予約　</a:t>
            </a:r>
            <a:r>
              <a:rPr b="1" i="0" lang="ja-JP" sz="1600" u="none" cap="none" strike="noStrike">
                <a:solidFill>
                  <a:srgbClr val="FF0000"/>
                </a:solidFill>
                <a:latin typeface="Arial"/>
                <a:ea typeface="Arial"/>
                <a:cs typeface="Arial"/>
                <a:sym typeface="Arial"/>
              </a:rPr>
              <a:t>→完了</a:t>
            </a:r>
            <a:endParaRPr b="1" i="0" sz="1600" u="none" cap="none" strike="noStrike">
              <a:solidFill>
                <a:srgbClr val="FF0000"/>
              </a:solidFill>
              <a:latin typeface="Arial"/>
              <a:ea typeface="Arial"/>
              <a:cs typeface="Arial"/>
              <a:sym typeface="Arial"/>
            </a:endParaRPr>
          </a:p>
        </p:txBody>
      </p:sp>
      <p:grpSp>
        <p:nvGrpSpPr>
          <p:cNvPr id="259" name="Google Shape;259;p3"/>
          <p:cNvGrpSpPr/>
          <p:nvPr/>
        </p:nvGrpSpPr>
        <p:grpSpPr>
          <a:xfrm>
            <a:off x="4777766" y="1978318"/>
            <a:ext cx="3281600" cy="1671806"/>
            <a:chOff x="4716909" y="1561441"/>
            <a:chExt cx="3281600" cy="1671806"/>
          </a:xfrm>
        </p:grpSpPr>
        <p:pic>
          <p:nvPicPr>
            <p:cNvPr id="260" name="Google Shape;260;p3"/>
            <p:cNvPicPr preferRelativeResize="0"/>
            <p:nvPr/>
          </p:nvPicPr>
          <p:blipFill rotWithShape="1">
            <a:blip r:embed="rId3">
              <a:alphaModFix/>
            </a:blip>
            <a:srcRect b="0" l="0" r="0" t="0"/>
            <a:stretch/>
          </p:blipFill>
          <p:spPr>
            <a:xfrm>
              <a:off x="4716909" y="2065688"/>
              <a:ext cx="3155406" cy="1080120"/>
            </a:xfrm>
            <a:prstGeom prst="rect">
              <a:avLst/>
            </a:prstGeom>
            <a:noFill/>
            <a:ln>
              <a:noFill/>
            </a:ln>
          </p:spPr>
        </p:pic>
        <p:sp>
          <p:nvSpPr>
            <p:cNvPr id="261" name="Google Shape;261;p3"/>
            <p:cNvSpPr/>
            <p:nvPr/>
          </p:nvSpPr>
          <p:spPr>
            <a:xfrm>
              <a:off x="6180505" y="2589153"/>
              <a:ext cx="1800200" cy="644094"/>
            </a:xfrm>
            <a:prstGeom prst="rect">
              <a:avLst/>
            </a:prstGeom>
            <a:no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62" name="Google Shape;262;p3"/>
            <p:cNvSpPr/>
            <p:nvPr/>
          </p:nvSpPr>
          <p:spPr>
            <a:xfrm>
              <a:off x="6180505" y="1561441"/>
              <a:ext cx="1818004" cy="1008494"/>
            </a:xfrm>
            <a:prstGeom prst="downArrowCallout">
              <a:avLst>
                <a:gd fmla="val 28835" name="adj1"/>
                <a:gd fmla="val 31077" name="adj2"/>
                <a:gd fmla="val 25000" name="adj3"/>
                <a:gd fmla="val 62892" name="adj4"/>
              </a:avLst>
            </a:prstGeom>
            <a:solidFill>
              <a:srgbClr val="88D393"/>
            </a:solidFill>
            <a:ln cap="rnd" cmpd="sng" w="19050">
              <a:solidFill>
                <a:srgbClr val="4594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電話予約後の申請はこちらから</a:t>
              </a:r>
              <a:endParaRPr b="0" i="0" sz="1600" u="none" cap="none" strike="noStrike">
                <a:solidFill>
                  <a:schemeClr val="dk1"/>
                </a:solidFill>
                <a:latin typeface="Arial"/>
                <a:ea typeface="Arial"/>
                <a:cs typeface="Arial"/>
                <a:sym typeface="Arial"/>
              </a:endParaRPr>
            </a:p>
          </p:txBody>
        </p:sp>
      </p:grpSp>
      <p:sp>
        <p:nvSpPr>
          <p:cNvPr id="263" name="Google Shape;263;p3"/>
          <p:cNvSpPr txBox="1"/>
          <p:nvPr/>
        </p:nvSpPr>
        <p:spPr>
          <a:xfrm>
            <a:off x="1673900" y="3280753"/>
            <a:ext cx="2520280" cy="30773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★申請方法は、別資料にあり</a:t>
            </a:r>
            <a:endParaRPr b="0" i="0" sz="1400" u="none" cap="none" strike="noStrike">
              <a:solidFill>
                <a:srgbClr val="FF0000"/>
              </a:solidFill>
              <a:latin typeface="Arial"/>
              <a:ea typeface="Arial"/>
              <a:cs typeface="Arial"/>
              <a:sym typeface="Arial"/>
            </a:endParaRPr>
          </a:p>
        </p:txBody>
      </p:sp>
      <p:sp>
        <p:nvSpPr>
          <p:cNvPr id="264" name="Google Shape;264;p3"/>
          <p:cNvSpPr txBox="1"/>
          <p:nvPr/>
        </p:nvSpPr>
        <p:spPr>
          <a:xfrm>
            <a:off x="540444" y="4561660"/>
            <a:ext cx="8640961" cy="61551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ja-JP" sz="1800" u="none" cap="none" strike="noStrike">
                <a:solidFill>
                  <a:schemeClr val="dk1"/>
                </a:solidFill>
                <a:latin typeface="Arial"/>
                <a:ea typeface="Arial"/>
                <a:cs typeface="Arial"/>
                <a:sym typeface="Arial"/>
              </a:rPr>
              <a:t>●</a:t>
            </a:r>
            <a:r>
              <a:rPr b="1" i="0" lang="ja-JP" sz="1800" u="none" cap="none" strike="noStrike">
                <a:solidFill>
                  <a:schemeClr val="dk1"/>
                </a:solidFill>
                <a:latin typeface="Arial"/>
                <a:ea typeface="Arial"/>
                <a:cs typeface="Arial"/>
                <a:sym typeface="Arial"/>
              </a:rPr>
              <a:t>受診日当日は、</a:t>
            </a:r>
            <a:r>
              <a:rPr b="0" i="0" lang="ja-JP" sz="1800" u="none" cap="none" strike="noStrike">
                <a:solidFill>
                  <a:srgbClr val="FF0000"/>
                </a:solidFill>
                <a:latin typeface="Arial"/>
                <a:ea typeface="Arial"/>
                <a:cs typeface="Arial"/>
                <a:sym typeface="Arial"/>
              </a:rPr>
              <a:t>送付物</a:t>
            </a:r>
            <a:r>
              <a:rPr b="0" i="0" lang="ja-JP" sz="1800" u="none" cap="none" strike="noStrike">
                <a:solidFill>
                  <a:schemeClr val="dk1"/>
                </a:solidFill>
                <a:latin typeface="Arial"/>
                <a:ea typeface="Arial"/>
                <a:cs typeface="Arial"/>
                <a:sym typeface="Arial"/>
              </a:rPr>
              <a:t>と</a:t>
            </a:r>
            <a:r>
              <a:rPr b="0" i="0" lang="ja-JP" sz="1800" u="none" cap="none" strike="noStrike">
                <a:solidFill>
                  <a:srgbClr val="FF0000"/>
                </a:solidFill>
                <a:latin typeface="Arial"/>
                <a:ea typeface="Arial"/>
                <a:cs typeface="Arial"/>
                <a:sym typeface="Arial"/>
              </a:rPr>
              <a:t>健康保険証</a:t>
            </a:r>
            <a:r>
              <a:rPr b="0" i="0" lang="ja-JP" sz="1800" u="none" cap="none" strike="noStrike">
                <a:solidFill>
                  <a:schemeClr val="dk1"/>
                </a:solidFill>
                <a:latin typeface="Arial"/>
                <a:ea typeface="Arial"/>
                <a:cs typeface="Arial"/>
                <a:sym typeface="Arial"/>
              </a:rPr>
              <a:t>と一緒に必ず持参してください。</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送付物は予約・申請時に設定した配送先に送られます</a:t>
            </a:r>
            <a:r>
              <a:rPr b="0" i="0" lang="ja-JP" sz="1600" u="none" cap="none" strike="noStrike">
                <a:solidFill>
                  <a:srgbClr val="FF0000"/>
                </a:solidFill>
                <a:latin typeface="Arial"/>
                <a:ea typeface="Arial"/>
                <a:cs typeface="Arial"/>
                <a:sym typeface="Arial"/>
              </a:rPr>
              <a:t>（送付物がない場合は不要です）</a:t>
            </a:r>
            <a:endParaRPr b="0" i="0" sz="1600" u="none" cap="none" strike="noStrike">
              <a:solidFill>
                <a:schemeClr val="dk1"/>
              </a:solidFill>
              <a:latin typeface="Arial"/>
              <a:ea typeface="Arial"/>
              <a:cs typeface="Arial"/>
              <a:sym typeface="Arial"/>
            </a:endParaRPr>
          </a:p>
        </p:txBody>
      </p:sp>
      <p:sp>
        <p:nvSpPr>
          <p:cNvPr id="265" name="Google Shape;265;p3"/>
          <p:cNvSpPr txBox="1"/>
          <p:nvPr/>
        </p:nvSpPr>
        <p:spPr>
          <a:xfrm>
            <a:off x="1044501" y="3699454"/>
            <a:ext cx="4576051" cy="584775"/>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申請が完了したら、確認メールが届きます</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内容に相違がないかを確認してください</a:t>
            </a:r>
            <a:endParaRPr b="0" i="0" sz="1600" u="none" cap="none" strike="noStrike">
              <a:solidFill>
                <a:schemeClr val="dk1"/>
              </a:solidFill>
              <a:latin typeface="Arial"/>
              <a:ea typeface="Arial"/>
              <a:cs typeface="Arial"/>
              <a:sym typeface="Arial"/>
            </a:endParaRPr>
          </a:p>
        </p:txBody>
      </p:sp>
      <p:sp>
        <p:nvSpPr>
          <p:cNvPr id="266" name="Google Shape;266;p3"/>
          <p:cNvSpPr txBox="1"/>
          <p:nvPr/>
        </p:nvSpPr>
        <p:spPr>
          <a:xfrm>
            <a:off x="540444" y="5554844"/>
            <a:ext cx="8496945" cy="861774"/>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none" cap="none" strike="noStrike">
                <a:solidFill>
                  <a:schemeClr val="dk1"/>
                </a:solidFill>
                <a:latin typeface="Arial"/>
                <a:ea typeface="Arial"/>
                <a:cs typeface="Arial"/>
                <a:sym typeface="Arial"/>
              </a:rPr>
              <a:t>●再検査の必要があると判定をされた場合</a:t>
            </a:r>
            <a:endParaRPr b="1"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速やかに再検査・精密検査を行ってください</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chemeClr val="dk1"/>
                </a:solidFill>
                <a:latin typeface="Arial"/>
                <a:ea typeface="Arial"/>
                <a:cs typeface="Arial"/>
                <a:sym typeface="Arial"/>
              </a:rPr>
              <a:t>　　再検査・精密検査は通常の保険診療となるので、検査費用の3割は個人負担となります</a:t>
            </a:r>
            <a:endParaRPr b="0" i="0" sz="1600" u="none" cap="none" strike="noStrike">
              <a:solidFill>
                <a:schemeClr val="dk1"/>
              </a:solidFill>
              <a:latin typeface="Arial"/>
              <a:ea typeface="Arial"/>
              <a:cs typeface="Arial"/>
              <a:sym typeface="Arial"/>
            </a:endParaRPr>
          </a:p>
        </p:txBody>
      </p:sp>
      <p:sp>
        <p:nvSpPr>
          <p:cNvPr id="267" name="Google Shape;267;p3"/>
          <p:cNvSpPr txBox="1"/>
          <p:nvPr/>
        </p:nvSpPr>
        <p:spPr>
          <a:xfrm>
            <a:off x="3022820" y="914658"/>
            <a:ext cx="3980146" cy="35390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700"/>
              <a:buFont typeface="Arial"/>
              <a:buNone/>
            </a:pPr>
            <a:r>
              <a:rPr b="0" i="0" lang="ja-JP" sz="1700" u="none" cap="none" strike="noStrike">
                <a:solidFill>
                  <a:srgbClr val="28A47C"/>
                </a:solidFill>
                <a:latin typeface="Arial"/>
                <a:ea typeface="Arial"/>
                <a:cs typeface="Arial"/>
                <a:sym typeface="Arial"/>
              </a:rPr>
              <a:t>被保険者・被扶養者・任意継続　共通</a:t>
            </a:r>
            <a:endParaRPr b="0" i="0" sz="1700" u="none" cap="none" strike="noStrike">
              <a:solidFill>
                <a:srgbClr val="28A47C"/>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
          <p:cNvSpPr txBox="1"/>
          <p:nvPr>
            <p:ph type="title"/>
          </p:nvPr>
        </p:nvSpPr>
        <p:spPr>
          <a:xfrm>
            <a:off x="253249" y="447117"/>
            <a:ext cx="9187021" cy="577664"/>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1F497D"/>
              </a:buClr>
              <a:buSzPts val="2400"/>
              <a:buFont typeface="Meiryo"/>
              <a:buNone/>
            </a:pPr>
            <a:r>
              <a:rPr b="1" lang="ja-JP" sz="2400">
                <a:solidFill>
                  <a:srgbClr val="1F497D"/>
                </a:solidFill>
                <a:latin typeface="Meiryo"/>
                <a:ea typeface="Meiryo"/>
                <a:cs typeface="Meiryo"/>
                <a:sym typeface="Meiryo"/>
              </a:rPr>
              <a:t>健康診断の基本情報</a:t>
            </a:r>
            <a:endParaRPr b="1" sz="2400">
              <a:solidFill>
                <a:srgbClr val="1F497D"/>
              </a:solidFill>
              <a:latin typeface="Meiryo"/>
              <a:ea typeface="Meiryo"/>
              <a:cs typeface="Meiryo"/>
              <a:sym typeface="Meiryo"/>
            </a:endParaRPr>
          </a:p>
        </p:txBody>
      </p:sp>
      <p:sp>
        <p:nvSpPr>
          <p:cNvPr id="273" name="Google Shape;273;p4"/>
          <p:cNvSpPr/>
          <p:nvPr/>
        </p:nvSpPr>
        <p:spPr>
          <a:xfrm>
            <a:off x="311950" y="971677"/>
            <a:ext cx="7083300" cy="9540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１．健診予約　及び　受診期間</a:t>
            </a:r>
            <a:endParaRPr b="1" i="0" sz="14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a:t>
            </a:r>
            <a:r>
              <a:rPr b="0" i="0" lang="ja-JP" sz="1400" u="none" cap="none" strike="noStrike">
                <a:solidFill>
                  <a:schemeClr val="dk1"/>
                </a:solidFill>
                <a:latin typeface="Arial"/>
                <a:ea typeface="Arial"/>
                <a:cs typeface="Arial"/>
                <a:sym typeface="Arial"/>
              </a:rPr>
              <a:t>２０２３年４月</a:t>
            </a:r>
            <a:r>
              <a:rPr lang="ja-JP">
                <a:solidFill>
                  <a:schemeClr val="dk1"/>
                </a:solidFill>
              </a:rPr>
              <a:t>１０</a:t>
            </a:r>
            <a:r>
              <a:rPr b="0" i="0" lang="ja-JP" sz="1400" u="none" cap="none" strike="noStrike">
                <a:solidFill>
                  <a:schemeClr val="dk1"/>
                </a:solidFill>
                <a:latin typeface="Arial"/>
                <a:ea typeface="Arial"/>
                <a:cs typeface="Arial"/>
                <a:sym typeface="Arial"/>
              </a:rPr>
              <a:t>日　～　</a:t>
            </a:r>
            <a:r>
              <a:rPr i="0" lang="ja-JP" sz="1400" u="none" cap="none" strike="noStrike">
                <a:solidFill>
                  <a:schemeClr val="dk1"/>
                </a:solidFill>
              </a:rPr>
              <a:t>２０２</a:t>
            </a:r>
            <a:r>
              <a:rPr lang="ja-JP">
                <a:solidFill>
                  <a:schemeClr val="dk1"/>
                </a:solidFill>
              </a:rPr>
              <a:t>４</a:t>
            </a:r>
            <a:r>
              <a:rPr i="0" lang="ja-JP" sz="1400" u="none" cap="none" strike="noStrike">
                <a:solidFill>
                  <a:schemeClr val="dk1"/>
                </a:solidFill>
              </a:rPr>
              <a:t>年</a:t>
            </a:r>
            <a:r>
              <a:rPr lang="ja-JP">
                <a:solidFill>
                  <a:schemeClr val="dk1"/>
                </a:solidFill>
              </a:rPr>
              <a:t>３</a:t>
            </a:r>
            <a:r>
              <a:rPr i="0" lang="ja-JP" sz="1400" u="none" cap="none" strike="noStrike">
                <a:solidFill>
                  <a:schemeClr val="dk1"/>
                </a:solidFill>
              </a:rPr>
              <a:t>月３１日</a:t>
            </a:r>
            <a:endParaRPr i="0" sz="1400" u="none" cap="none" strike="noStrike">
              <a:solidFill>
                <a:schemeClr val="dk1"/>
              </a:solidFill>
            </a:endParaRPr>
          </a:p>
          <a:p>
            <a:pPr indent="0" lvl="0" marL="0" marR="0" rtl="0" algn="l">
              <a:lnSpc>
                <a:spcPct val="150000"/>
              </a:lnSpc>
              <a:spcBef>
                <a:spcPts val="0"/>
              </a:spcBef>
              <a:spcAft>
                <a:spcPts val="0"/>
              </a:spcAft>
              <a:buClr>
                <a:srgbClr val="000000"/>
              </a:buClr>
              <a:buSzPts val="1400"/>
              <a:buFont typeface="Arial"/>
              <a:buNone/>
            </a:pPr>
            <a:r>
              <a:rPr lang="ja-JP">
                <a:solidFill>
                  <a:schemeClr val="dk1"/>
                </a:solidFill>
              </a:rPr>
              <a:t>　　　　　　　　　　　　　　　（出来る限り、年内に受診をお願いします）</a:t>
            </a:r>
            <a:endParaRPr>
              <a:solidFill>
                <a:schemeClr val="dk1"/>
              </a:solidFill>
            </a:endParaRPr>
          </a:p>
        </p:txBody>
      </p:sp>
      <p:sp>
        <p:nvSpPr>
          <p:cNvPr id="274" name="Google Shape;274;p4"/>
          <p:cNvSpPr/>
          <p:nvPr/>
        </p:nvSpPr>
        <p:spPr>
          <a:xfrm>
            <a:off x="311937" y="3261718"/>
            <a:ext cx="8725452" cy="1184899"/>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３．年齢基準日</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a:t>
            </a:r>
            <a:r>
              <a:rPr b="1" i="0" lang="ja-JP" sz="1400" u="sng" cap="none" strike="noStrike">
                <a:solidFill>
                  <a:schemeClr val="dk1"/>
                </a:solidFill>
                <a:latin typeface="Arial"/>
                <a:ea typeface="Arial"/>
                <a:cs typeface="Arial"/>
                <a:sym typeface="Arial"/>
              </a:rPr>
              <a:t>2024年4月1日時点</a:t>
            </a:r>
            <a:r>
              <a:rPr b="0" i="0" lang="ja-JP" sz="1400" u="sng" cap="none" strike="noStrike">
                <a:solidFill>
                  <a:schemeClr val="dk1"/>
                </a:solidFill>
                <a:latin typeface="Arial"/>
                <a:ea typeface="Arial"/>
                <a:cs typeface="Arial"/>
                <a:sym typeface="Arial"/>
              </a:rPr>
              <a:t>における年齢</a:t>
            </a:r>
            <a:r>
              <a:rPr b="0" i="0" lang="ja-JP" sz="1400" u="none" cap="none" strike="noStrike">
                <a:solidFill>
                  <a:schemeClr val="dk1"/>
                </a:solidFill>
                <a:latin typeface="Arial"/>
                <a:ea typeface="Arial"/>
                <a:cs typeface="Arial"/>
                <a:sym typeface="Arial"/>
              </a:rPr>
              <a:t>が、2023年度健康診断の年齢基準です。</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例）1988年5月22日生まれの方　　　⇒　2023年誕生日で35歳　⇒　基準年齢35歳</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※1989年4月2日以降生まれの方　⇒　2024年4月1日時点で、基準年齢34歳以下</a:t>
            </a:r>
            <a:endParaRPr b="0" i="0" sz="1400" u="none" cap="none" strike="noStrike">
              <a:solidFill>
                <a:schemeClr val="dk1"/>
              </a:solidFill>
              <a:latin typeface="Arial"/>
              <a:ea typeface="Arial"/>
              <a:cs typeface="Arial"/>
              <a:sym typeface="Arial"/>
            </a:endParaRPr>
          </a:p>
        </p:txBody>
      </p:sp>
      <p:sp>
        <p:nvSpPr>
          <p:cNvPr id="275" name="Google Shape;275;p4"/>
          <p:cNvSpPr/>
          <p:nvPr/>
        </p:nvSpPr>
        <p:spPr>
          <a:xfrm>
            <a:off x="311937" y="1790760"/>
            <a:ext cx="9229507" cy="1138773"/>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２．健診対象者</a:t>
            </a:r>
            <a:endParaRPr b="1" i="0" sz="14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2023年3月末までに入社した方</a:t>
            </a:r>
            <a:endParaRPr b="1" i="0" sz="1400" u="none" cap="none" strike="noStrike">
              <a:solidFill>
                <a:schemeClr val="dk1"/>
              </a:solidFill>
              <a:latin typeface="Arial"/>
              <a:ea typeface="Arial"/>
              <a:cs typeface="Arial"/>
              <a:sym typeface="Arial"/>
            </a:endParaRPr>
          </a:p>
          <a:p>
            <a:pPr indent="0" lvl="0" marL="0" marR="0" rtl="0" algn="l">
              <a:lnSpc>
                <a:spcPct val="150000"/>
              </a:lnSpc>
              <a:spcBef>
                <a:spcPts val="60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トップグループ健康保険組合　被保険者と被扶養者　・　任意継続の被保険者と被扶養者</a:t>
            </a:r>
            <a:endParaRPr b="1" i="0" sz="1400" u="none" cap="none" strike="noStrike">
              <a:solidFill>
                <a:srgbClr val="FF0000"/>
              </a:solidFill>
              <a:latin typeface="Arial"/>
              <a:ea typeface="Arial"/>
              <a:cs typeface="Arial"/>
              <a:sym typeface="Arial"/>
            </a:endParaRPr>
          </a:p>
        </p:txBody>
      </p:sp>
      <p:sp>
        <p:nvSpPr>
          <p:cNvPr id="276" name="Google Shape;276;p4"/>
          <p:cNvSpPr txBox="1"/>
          <p:nvPr/>
        </p:nvSpPr>
        <p:spPr>
          <a:xfrm>
            <a:off x="311937" y="4572069"/>
            <a:ext cx="3756900"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４.　健診コース</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a:t>
            </a:r>
            <a:r>
              <a:rPr b="0" i="0" lang="ja-JP" sz="1400" u="none" cap="none" strike="noStrike">
                <a:solidFill>
                  <a:schemeClr val="dk1"/>
                </a:solidFill>
                <a:latin typeface="Arial"/>
                <a:ea typeface="Arial"/>
                <a:cs typeface="Arial"/>
                <a:sym typeface="Arial"/>
              </a:rPr>
              <a:t>・34歳以下　　一般健診</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・35歳以上　　生活習慣病予防健診</a:t>
            </a:r>
            <a:endParaRPr b="0" i="0" sz="1400" u="none" cap="none" strike="noStrike">
              <a:solidFill>
                <a:schemeClr val="dk1"/>
              </a:solidFill>
              <a:latin typeface="Arial"/>
              <a:ea typeface="Arial"/>
              <a:cs typeface="Arial"/>
              <a:sym typeface="Arial"/>
            </a:endParaRPr>
          </a:p>
        </p:txBody>
      </p:sp>
      <p:sp>
        <p:nvSpPr>
          <p:cNvPr id="277" name="Google Shape;277;p4"/>
          <p:cNvSpPr txBox="1"/>
          <p:nvPr/>
        </p:nvSpPr>
        <p:spPr>
          <a:xfrm>
            <a:off x="311935" y="5436179"/>
            <a:ext cx="8476957"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５．健診負担費用（基本コース）　</a:t>
            </a:r>
            <a:r>
              <a:rPr b="0" i="0" lang="ja-JP" sz="1400" u="none" cap="none" strike="noStrike">
                <a:solidFill>
                  <a:schemeClr val="dk1"/>
                </a:solidFill>
                <a:latin typeface="Arial"/>
                <a:ea typeface="Arial"/>
                <a:cs typeface="Arial"/>
                <a:sym typeface="Arial"/>
              </a:rPr>
              <a:t>※オプションについては次頁表をご確認ください。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a:t>
            </a:r>
            <a:r>
              <a:rPr b="0" i="0" lang="ja-JP" sz="1400" u="none" cap="none" strike="noStrike">
                <a:solidFill>
                  <a:schemeClr val="dk1"/>
                </a:solidFill>
                <a:latin typeface="Arial"/>
                <a:ea typeface="Arial"/>
                <a:cs typeface="Arial"/>
                <a:sym typeface="Arial"/>
              </a:rPr>
              <a:t>・被保険者　　　無料</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・被扶養者　　　34歳以下：1,000円（窓口精算）・35歳以上：無料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　　　　　（任意継続者　　上記と同じ）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graphicFrame>
        <p:nvGraphicFramePr>
          <p:cNvPr id="282" name="Google Shape;282;p5"/>
          <p:cNvGraphicFramePr/>
          <p:nvPr/>
        </p:nvGraphicFramePr>
        <p:xfrm>
          <a:off x="396429" y="990253"/>
          <a:ext cx="3000000" cy="3000000"/>
        </p:xfrm>
        <a:graphic>
          <a:graphicData uri="http://schemas.openxmlformats.org/drawingml/2006/table">
            <a:tbl>
              <a:tblPr>
                <a:noFill/>
                <a:tableStyleId>{F0A9CEE9-BBCB-4A11-9CBD-141FBF4BC9E6}</a:tableStyleId>
              </a:tblPr>
              <a:tblGrid>
                <a:gridCol w="725925"/>
                <a:gridCol w="3292100"/>
                <a:gridCol w="1152425"/>
                <a:gridCol w="810700"/>
                <a:gridCol w="715550"/>
                <a:gridCol w="936100"/>
                <a:gridCol w="1296150"/>
              </a:tblGrid>
              <a:tr h="245100">
                <a:tc>
                  <a:txBody>
                    <a:bodyPr/>
                    <a:lstStyle/>
                    <a:p>
                      <a:pPr indent="0" lvl="0" marL="0" marR="0" rtl="0" algn="l">
                        <a:lnSpc>
                          <a:spcPct val="100000"/>
                        </a:lnSpc>
                        <a:spcBef>
                          <a:spcPts val="0"/>
                        </a:spcBef>
                        <a:spcAft>
                          <a:spcPts val="0"/>
                        </a:spcAft>
                        <a:buClr>
                          <a:srgbClr val="000000"/>
                        </a:buClr>
                        <a:buSzPts val="1050"/>
                        <a:buFont typeface="Arial"/>
                        <a:buNone/>
                      </a:pPr>
                      <a:r>
                        <a:rPr lang="ja-JP" sz="1050" u="none" cap="none" strike="noStrike">
                          <a:latin typeface="Trebuchet MS"/>
                          <a:ea typeface="Trebuchet MS"/>
                          <a:cs typeface="Trebuchet MS"/>
                          <a:sym typeface="Trebuchet MS"/>
                        </a:rPr>
                        <a:t>　</a:t>
                      </a:r>
                      <a:endParaRPr b="0" i="0" sz="1050" u="none" cap="none" strike="noStrike">
                        <a:solidFill>
                          <a:srgbClr val="000000"/>
                        </a:solidFill>
                        <a:latin typeface="Trebuchet MS"/>
                        <a:ea typeface="Trebuchet MS"/>
                        <a:cs typeface="Trebuchet MS"/>
                        <a:sym typeface="Trebuchet MS"/>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健診コース</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対象者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年齢</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補助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自己負担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備考</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r>
              <a:tr h="257375">
                <a:tc rowSpan="8">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Trebuchet MS"/>
                          <a:ea typeface="Trebuchet MS"/>
                          <a:cs typeface="Trebuchet MS"/>
                          <a:sym typeface="Trebuchet MS"/>
                        </a:rPr>
                        <a:t>基本健診</a:t>
                      </a:r>
                      <a:endParaRPr b="0" i="0" sz="1050" u="none" cap="none" strike="noStrike">
                        <a:solidFill>
                          <a:srgbClr val="000000"/>
                        </a:solidFill>
                        <a:latin typeface="Trebuchet MS"/>
                        <a:ea typeface="Trebuchet MS"/>
                        <a:cs typeface="Trebuchet MS"/>
                        <a:sym typeface="Trebuchet MS"/>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一般健診（法定項目）</a:t>
                      </a:r>
                      <a:endParaRPr b="1" i="0" sz="120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34歳以下</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chemeClr val="dk1"/>
                          </a:solidFill>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なし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737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b="1" lang="ja-JP" sz="1050" u="none" cap="none" strike="noStrike">
                          <a:solidFill>
                            <a:srgbClr val="FF0000"/>
                          </a:solidFill>
                          <a:latin typeface="Meiryo"/>
                          <a:ea typeface="Meiryo"/>
                          <a:cs typeface="Meiryo"/>
                          <a:sym typeface="Meiryo"/>
                        </a:rPr>
                        <a:t>配偶者</a:t>
                      </a:r>
                      <a:endParaRPr b="1" sz="1050" u="none" cap="none" strike="noStrike">
                        <a:solidFill>
                          <a:srgbClr val="FF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1,000円</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000000"/>
                          </a:solidFill>
                          <a:latin typeface="Meiryo"/>
                          <a:ea typeface="Meiryo"/>
                          <a:cs typeface="Meiryo"/>
                          <a:sym typeface="Meiryo"/>
                        </a:rPr>
                        <a:t>窓口精算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737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あり</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5737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あり</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1,000円</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49200">
                <a:tc vMerge="1"/>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生活習慣病予防健診</a:t>
                      </a:r>
                      <a:endParaRPr sz="1050">
                        <a:latin typeface="Meiryo"/>
                        <a:ea typeface="Meiryo"/>
                        <a:cs typeface="Meiryo"/>
                        <a:sym typeface="Meiryo"/>
                      </a:endParaRPr>
                    </a:p>
                    <a:p>
                      <a:pPr indent="0" lvl="0" marL="0" marR="0" rtl="0" algn="ctr">
                        <a:lnSpc>
                          <a:spcPct val="100000"/>
                        </a:lnSpc>
                        <a:spcBef>
                          <a:spcPts val="0"/>
                        </a:spcBef>
                        <a:spcAft>
                          <a:spcPts val="0"/>
                        </a:spcAft>
                        <a:buClr>
                          <a:srgbClr val="000000"/>
                        </a:buClr>
                        <a:buSzPts val="1200"/>
                        <a:buFont typeface="Arial"/>
                        <a:buNone/>
                      </a:pPr>
                      <a:r>
                        <a:rPr lang="ja-JP" sz="1050" u="none" cap="none" strike="noStrike">
                          <a:latin typeface="Meiryo"/>
                          <a:ea typeface="Meiryo"/>
                          <a:cs typeface="Meiryo"/>
                          <a:sym typeface="Meiryo"/>
                        </a:rPr>
                        <a:t>(一般健診+付加の検査項目）</a:t>
                      </a:r>
                      <a:endParaRPr sz="1050" u="none" cap="none" strike="noStrike">
                        <a:latin typeface="Meiryo"/>
                        <a:ea typeface="Meiryo"/>
                        <a:cs typeface="Meiryo"/>
                        <a:sym typeface="Meiryo"/>
                      </a:endParaRPr>
                    </a:p>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000000"/>
                          </a:solidFill>
                          <a:latin typeface="Meiryo"/>
                          <a:ea typeface="Meiryo"/>
                          <a:cs typeface="Meiryo"/>
                          <a:sym typeface="Meiryo"/>
                        </a:rPr>
                        <a:t>※病院によりX線・内視鏡の選択が可能</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35歳以上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なし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000000"/>
                          </a:solidFill>
                          <a:latin typeface="Meiryo"/>
                          <a:ea typeface="Meiryo"/>
                          <a:cs typeface="Meiryo"/>
                          <a:sym typeface="Meiryo"/>
                        </a:rPr>
                        <a:t>ー</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200">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被扶養者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000000"/>
                          </a:solidFill>
                          <a:latin typeface="Meiryo"/>
                          <a:ea typeface="Meiryo"/>
                          <a:cs typeface="Meiryo"/>
                          <a:sym typeface="Meiryo"/>
                        </a:rPr>
                        <a:t>ー</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200">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あり</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F48A5A"/>
                        </a:buClr>
                        <a:buSzPts val="1050"/>
                        <a:buFont typeface="Meiryo"/>
                        <a:buNone/>
                      </a:pPr>
                      <a:r>
                        <a:rPr b="0" i="0" lang="ja-JP" sz="1050" u="none" cap="none" strike="noStrike">
                          <a:solidFill>
                            <a:srgbClr val="000000"/>
                          </a:solidFill>
                          <a:latin typeface="Meiryo"/>
                          <a:ea typeface="Meiryo"/>
                          <a:cs typeface="Meiryo"/>
                          <a:sym typeface="Meiryo"/>
                        </a:rPr>
                        <a:t>ー</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49200">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あり</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F48A5A"/>
                        </a:buClr>
                        <a:buSzPts val="1050"/>
                        <a:buFont typeface="Meiryo"/>
                        <a:buNone/>
                      </a:pPr>
                      <a:r>
                        <a:rPr b="0" i="0" lang="ja-JP" sz="1050" u="none" cap="none" strike="noStrike">
                          <a:solidFill>
                            <a:srgbClr val="000000"/>
                          </a:solidFill>
                          <a:latin typeface="Meiryo"/>
                          <a:ea typeface="Meiryo"/>
                          <a:cs typeface="Meiryo"/>
                          <a:sym typeface="Meiryo"/>
                        </a:rPr>
                        <a:t>ー</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71575">
                <a:tc>
                  <a:txBody>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Trebuchet MS"/>
                        <a:ea typeface="Trebuchet MS"/>
                        <a:cs typeface="Trebuchet MS"/>
                        <a:sym typeface="Trebuchet MS"/>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000000"/>
                        </a:solidFill>
                        <a:latin typeface="Meiryo"/>
                        <a:ea typeface="Meiryo"/>
                        <a:cs typeface="Meiryo"/>
                        <a:sym typeface="Meiryo"/>
                      </a:endParaRPr>
                    </a:p>
                  </a:txBody>
                  <a:tcPr marT="2850" marB="0" marR="2850" marL="28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7925">
                <a:tc rowSpan="16">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Trebuchet MS"/>
                          <a:ea typeface="Trebuchet MS"/>
                          <a:cs typeface="Trebuchet MS"/>
                          <a:sym typeface="Trebuchet MS"/>
                        </a:rPr>
                        <a:t>オプション</a:t>
                      </a:r>
                      <a:endParaRPr sz="1050" u="none" cap="none" strike="noStrike">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Trebuchet MS"/>
                          <a:ea typeface="Trebuchet MS"/>
                          <a:cs typeface="Trebuchet MS"/>
                          <a:sym typeface="Trebuchet MS"/>
                        </a:rPr>
                        <a:t>検査</a:t>
                      </a:r>
                      <a:endParaRPr b="0" i="0" sz="1050" u="none" cap="none" strike="noStrike">
                        <a:solidFill>
                          <a:srgbClr val="000000"/>
                        </a:solidFill>
                        <a:latin typeface="Trebuchet MS"/>
                        <a:ea typeface="Trebuchet MS"/>
                        <a:cs typeface="Trebuchet MS"/>
                        <a:sym typeface="Trebuchet MS"/>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99"/>
                    </a:solidFill>
                  </a:tcPr>
                </a:tc>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子宮頸がん検査</a:t>
                      </a:r>
                      <a:endParaRPr b="1" i="0" sz="120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20歳以上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なし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被扶養者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1,000円</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Meiryo"/>
                        <a:buNone/>
                      </a:pPr>
                      <a:r>
                        <a:rPr b="0" i="0" lang="ja-JP" sz="1050" u="none" cap="none" strike="noStrike">
                          <a:solidFill>
                            <a:srgbClr val="000000"/>
                          </a:solidFill>
                          <a:latin typeface="Meiryo"/>
                          <a:ea typeface="Meiryo"/>
                          <a:cs typeface="Meiryo"/>
                          <a:sym typeface="Meiryo"/>
                        </a:rPr>
                        <a:t>窓口精算</a:t>
                      </a:r>
                      <a:endParaRPr sz="1400" u="none" cap="none" strike="noStrike"/>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7925">
                <a:tc vMerge="1"/>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乳がん検査</a:t>
                      </a:r>
                      <a:endParaRPr b="1" sz="1200" u="none" cap="none" strike="noStrike">
                        <a:latin typeface="Meiryo"/>
                        <a:ea typeface="Meiryo"/>
                        <a:cs typeface="Meiryo"/>
                        <a:sym typeface="Meiryo"/>
                      </a:endParaRPr>
                    </a:p>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（乳房超音波またはマンモグラフィ）</a:t>
                      </a:r>
                      <a:br>
                        <a:rPr lang="ja-JP" sz="1050" u="none" cap="none" strike="noStrike">
                          <a:latin typeface="Meiryo"/>
                          <a:ea typeface="Meiryo"/>
                          <a:cs typeface="Meiryo"/>
                          <a:sym typeface="Meiryo"/>
                        </a:rPr>
                      </a:br>
                      <a:r>
                        <a:rPr lang="ja-JP" sz="1050" u="none" cap="none" strike="noStrike">
                          <a:latin typeface="Meiryo"/>
                          <a:ea typeface="Meiryo"/>
                          <a:cs typeface="Meiryo"/>
                          <a:sym typeface="Meiryo"/>
                        </a:rPr>
                        <a:t>※どちらか一つ選択</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20歳以上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なし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ー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被扶養者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1,000円</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Meiryo"/>
                        <a:buNone/>
                      </a:pPr>
                      <a:r>
                        <a:rPr b="0" i="0" lang="ja-JP" sz="1050" u="none" cap="none" strike="noStrike">
                          <a:solidFill>
                            <a:srgbClr val="000000"/>
                          </a:solidFill>
                          <a:latin typeface="Meiryo"/>
                          <a:ea typeface="Meiryo"/>
                          <a:cs typeface="Meiryo"/>
                          <a:sym typeface="Meiryo"/>
                        </a:rPr>
                        <a:t>窓口精算</a:t>
                      </a:r>
                      <a:r>
                        <a:rPr lang="ja-JP" sz="1050" u="none" cap="none" strike="noStrike">
                          <a:latin typeface="Meiryo"/>
                          <a:ea typeface="Meiryo"/>
                          <a:cs typeface="Meiryo"/>
                          <a:sym typeface="Meiryo"/>
                        </a:rPr>
                        <a:t>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79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67550">
                <a:tc vMerge="1"/>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腹部超音波検査</a:t>
                      </a:r>
                      <a:endParaRPr b="1" i="0" sz="120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35歳以上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なし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ー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被扶養者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2,000円</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Meiryo"/>
                        <a:buNone/>
                      </a:pPr>
                      <a:r>
                        <a:rPr b="0" i="0" lang="ja-JP" sz="1050" u="none" cap="none" strike="noStrike">
                          <a:solidFill>
                            <a:srgbClr val="000000"/>
                          </a:solidFill>
                          <a:latin typeface="Meiryo"/>
                          <a:ea typeface="Meiryo"/>
                          <a:cs typeface="Meiryo"/>
                          <a:sym typeface="Meiryo"/>
                        </a:rPr>
                        <a:t>窓口精算</a:t>
                      </a:r>
                      <a:r>
                        <a:rPr lang="ja-JP" sz="1050" u="none" cap="none" strike="noStrike">
                          <a:latin typeface="Meiryo"/>
                          <a:ea typeface="Meiryo"/>
                          <a:cs typeface="Meiryo"/>
                          <a:sym typeface="Meiryo"/>
                        </a:rPr>
                        <a:t>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3825">
                <a:tc vMerge="1"/>
                <a:tc rowSpan="4">
                  <a:txBody>
                    <a:bodyPr/>
                    <a:lstStyle/>
                    <a:p>
                      <a:pPr indent="0" lvl="0" marL="0" marR="0" rtl="0" algn="ctr">
                        <a:lnSpc>
                          <a:spcPct val="100000"/>
                        </a:lnSpc>
                        <a:spcBef>
                          <a:spcPts val="0"/>
                        </a:spcBef>
                        <a:spcAft>
                          <a:spcPts val="0"/>
                        </a:spcAft>
                        <a:buClr>
                          <a:srgbClr val="000000"/>
                        </a:buClr>
                        <a:buSzPts val="1200"/>
                        <a:buFont typeface="Arial"/>
                        <a:buNone/>
                      </a:pPr>
                      <a:r>
                        <a:rPr b="1" lang="ja-JP" sz="1200" u="none" cap="none" strike="noStrike">
                          <a:latin typeface="Meiryo"/>
                          <a:ea typeface="Meiryo"/>
                          <a:cs typeface="Meiryo"/>
                          <a:sym typeface="Meiryo"/>
                        </a:rPr>
                        <a:t>肝炎ウイルス検査</a:t>
                      </a:r>
                      <a:endParaRPr b="1" i="0" sz="120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被保険者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4">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20歳以上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あり</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500円</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50"/>
                        <a:buFont typeface="Meiryo"/>
                        <a:buNone/>
                      </a:pPr>
                      <a:r>
                        <a:rPr b="0" i="0" lang="ja-JP" sz="1050" u="none" cap="none" strike="noStrike">
                          <a:solidFill>
                            <a:srgbClr val="000000"/>
                          </a:solidFill>
                          <a:latin typeface="Meiryo"/>
                          <a:ea typeface="Meiryo"/>
                          <a:cs typeface="Meiryo"/>
                          <a:sym typeface="Meiryo"/>
                        </a:rPr>
                        <a:t>窓口精算</a:t>
                      </a:r>
                      <a:r>
                        <a:rPr lang="ja-JP" sz="1050" u="none" cap="none" strike="noStrike">
                          <a:latin typeface="Meiryo"/>
                          <a:ea typeface="Meiryo"/>
                          <a:cs typeface="Meiryo"/>
                          <a:sym typeface="Meiryo"/>
                        </a:rPr>
                        <a:t>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latin typeface="Meiryo"/>
                          <a:ea typeface="Meiryo"/>
                          <a:cs typeface="Meiryo"/>
                          <a:sym typeface="Meiryo"/>
                        </a:rPr>
                        <a:t>被扶養者</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vMerge="1"/>
                <a:tc vMerge="1"/>
                <a:tc vMerge="1"/>
                <a:tc>
                  <a:txBody>
                    <a:bodyPr/>
                    <a:lstStyle/>
                    <a:p>
                      <a:pPr indent="0" lvl="0" marL="0" marR="0" rtl="0" algn="ctr">
                        <a:lnSpc>
                          <a:spcPct val="100000"/>
                        </a:lnSpc>
                        <a:spcBef>
                          <a:spcPts val="0"/>
                        </a:spcBef>
                        <a:spcAft>
                          <a:spcPts val="0"/>
                        </a:spcAft>
                        <a:buClr>
                          <a:srgbClr val="000000"/>
                        </a:buClr>
                        <a:buSzPts val="1050"/>
                        <a:buFont typeface="Meiryo"/>
                        <a:buNone/>
                      </a:pPr>
                      <a:r>
                        <a:rPr b="0" i="0" lang="ja-JP" sz="1050" u="none" cap="none" strike="noStrike">
                          <a:solidFill>
                            <a:srgbClr val="000000"/>
                          </a:solidFill>
                          <a:latin typeface="Meiryo"/>
                          <a:ea typeface="Meiryo"/>
                          <a:cs typeface="Meiryo"/>
                          <a:sym typeface="Meiryo"/>
                        </a:rPr>
                        <a:t>窓口精算</a:t>
                      </a:r>
                      <a:r>
                        <a:rPr lang="ja-JP" sz="1050" u="none" cap="none" strike="noStrike">
                          <a:latin typeface="Meiryo"/>
                          <a:ea typeface="Meiryo"/>
                          <a:cs typeface="Meiryo"/>
                          <a:sym typeface="Meiryo"/>
                        </a:rPr>
                        <a:t>　</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任継被保険者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83825">
                <a:tc vMerge="1"/>
                <a:tc vMerge="1"/>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任継被扶養者</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vMerge="1"/>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なし</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lang="ja-JP" sz="1050" u="none" cap="none" strike="noStrike">
                          <a:solidFill>
                            <a:srgbClr val="F48A5A"/>
                          </a:solidFill>
                          <a:latin typeface="Meiryo"/>
                          <a:ea typeface="Meiryo"/>
                          <a:cs typeface="Meiryo"/>
                          <a:sym typeface="Meiryo"/>
                        </a:rPr>
                        <a:t>全額</a:t>
                      </a:r>
                      <a:endParaRPr b="0" i="0" sz="1050" u="none" cap="none" strike="noStrike">
                        <a:solidFill>
                          <a:srgbClr val="F48A5A"/>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050"/>
                        <a:buFont typeface="Arial"/>
                        <a:buNone/>
                      </a:pPr>
                      <a:r>
                        <a:rPr b="0" i="0" lang="ja-JP" sz="1050" u="none" cap="none" strike="noStrike">
                          <a:solidFill>
                            <a:srgbClr val="F48A5A"/>
                          </a:solidFill>
                          <a:latin typeface="Meiryo"/>
                          <a:ea typeface="Meiryo"/>
                          <a:cs typeface="Meiryo"/>
                          <a:sym typeface="Meiryo"/>
                        </a:rPr>
                        <a:t>窓口清算</a:t>
                      </a:r>
                      <a:endParaRPr b="0" i="0" sz="1050" u="none" cap="none" strike="noStrike">
                        <a:solidFill>
                          <a:srgbClr val="000000"/>
                        </a:solidFill>
                        <a:latin typeface="Meiryo"/>
                        <a:ea typeface="Meiryo"/>
                        <a:cs typeface="Meiryo"/>
                        <a:sym typeface="Meiryo"/>
                      </a:endParaRPr>
                    </a:p>
                  </a:txBody>
                  <a:tcPr marT="2850" marB="0" marR="2850" marL="2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bl>
          </a:graphicData>
        </a:graphic>
      </p:graphicFrame>
      <p:sp>
        <p:nvSpPr>
          <p:cNvPr id="283" name="Google Shape;283;p5"/>
          <p:cNvSpPr/>
          <p:nvPr/>
        </p:nvSpPr>
        <p:spPr>
          <a:xfrm>
            <a:off x="252413" y="486197"/>
            <a:ext cx="4493538"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rgbClr val="1F497D"/>
                </a:solidFill>
                <a:latin typeface="Meiryo"/>
                <a:ea typeface="Meiryo"/>
                <a:cs typeface="Meiryo"/>
                <a:sym typeface="Meiryo"/>
              </a:rPr>
              <a:t>健診コース・オプション・費用</a:t>
            </a:r>
            <a:endParaRPr b="0" i="0" sz="1800" u="none" cap="none" strike="noStrike">
              <a:solidFill>
                <a:schemeClr val="dk1"/>
              </a:solidFill>
              <a:latin typeface="Trebuchet MS"/>
              <a:ea typeface="Trebuchet MS"/>
              <a:cs typeface="Trebuchet MS"/>
              <a:sym typeface="Trebuchet MS"/>
            </a:endParaRPr>
          </a:p>
        </p:txBody>
      </p:sp>
      <p:sp>
        <p:nvSpPr>
          <p:cNvPr id="284" name="Google Shape;284;p5"/>
          <p:cNvSpPr txBox="1"/>
          <p:nvPr/>
        </p:nvSpPr>
        <p:spPr>
          <a:xfrm>
            <a:off x="1717290" y="6390851"/>
            <a:ext cx="7761729" cy="49240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ja-JP" sz="1200" u="none" cap="none" strike="noStrike">
                <a:solidFill>
                  <a:srgbClr val="FF0000"/>
                </a:solidFill>
                <a:latin typeface="Trebuchet MS"/>
                <a:ea typeface="Trebuchet MS"/>
                <a:cs typeface="Trebuchet MS"/>
                <a:sym typeface="Trebuchet MS"/>
              </a:rPr>
              <a:t>※</a:t>
            </a:r>
            <a:r>
              <a:rPr b="0" i="1" lang="ja-JP" sz="1200" u="none" cap="none" strike="noStrike">
                <a:solidFill>
                  <a:srgbClr val="FF0000"/>
                </a:solidFill>
                <a:latin typeface="Trebuchet MS"/>
                <a:ea typeface="Trebuchet MS"/>
                <a:cs typeface="Trebuchet MS"/>
                <a:sym typeface="Trebuchet MS"/>
              </a:rPr>
              <a:t>上記以外のオプション検査は、表示されません。またオプションのみの受診はできません。</a:t>
            </a:r>
            <a:endParaRPr b="0" i="1" sz="1200" u="none" cap="none" strike="noStrike">
              <a:solidFill>
                <a:srgbClr val="FF0000"/>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1200"/>
              <a:buFont typeface="Arial"/>
              <a:buNone/>
            </a:pPr>
            <a:r>
              <a:rPr b="0" i="1" lang="ja-JP" sz="1200" u="none" cap="none" strike="noStrike">
                <a:solidFill>
                  <a:srgbClr val="FF0000"/>
                </a:solidFill>
                <a:latin typeface="Trebuchet MS"/>
                <a:ea typeface="Trebuchet MS"/>
                <a:cs typeface="Trebuchet MS"/>
                <a:sym typeface="Trebuchet MS"/>
              </a:rPr>
              <a:t>　上記以外のオプションについては受診される病院に確認していただき自己負担（窓口精算）となります</a:t>
            </a:r>
            <a:r>
              <a:rPr b="0" i="1" lang="ja-JP" sz="1400" u="none" cap="none" strike="noStrike">
                <a:solidFill>
                  <a:srgbClr val="FF0000"/>
                </a:solidFill>
                <a:latin typeface="Trebuchet MS"/>
                <a:ea typeface="Trebuchet MS"/>
                <a:cs typeface="Trebuchet MS"/>
                <a:sym typeface="Trebuchet MS"/>
              </a:rPr>
              <a:t>。</a:t>
            </a:r>
            <a:endParaRPr b="0" i="1" sz="1400" u="none" cap="none" strike="noStrike">
              <a:solidFill>
                <a:srgbClr val="FF0000"/>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ファセット">
  <a:themeElements>
    <a:clrScheme name="ファセット">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HDOfficeLightV0">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2017-04-12T02:47:21Z</dcterms:created>
  <dc:creator>kaoyama</dc:creator>
</cp:coreProperties>
</file>